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Aldrich"/>
      <p:regular r:id="rId46"/>
    </p:embeddedFont>
    <p:embeddedFont>
      <p:font typeface="Saira"/>
      <p:regular r:id="rId47"/>
      <p:bold r:id="rId48"/>
      <p:italic r:id="rId49"/>
      <p:boldItalic r:id="rId50"/>
    </p:embeddedFont>
    <p:embeddedFont>
      <p:font typeface="Saira Medium"/>
      <p:regular r:id="rId51"/>
      <p:bold r:id="rId52"/>
      <p:italic r:id="rId53"/>
      <p:boldItalic r:id="rId54"/>
    </p:embeddedFont>
    <p:embeddedFont>
      <p:font typeface="Merriweather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Aldrich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aira-bold.fntdata"/><Relationship Id="rId47" Type="http://schemas.openxmlformats.org/officeDocument/2006/relationships/font" Target="fonts/Saira-regular.fntdata"/><Relationship Id="rId49" Type="http://schemas.openxmlformats.org/officeDocument/2006/relationships/font" Target="fonts/Sair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airaMedium-regular.fntdata"/><Relationship Id="rId50" Type="http://schemas.openxmlformats.org/officeDocument/2006/relationships/font" Target="fonts/Saira-boldItalic.fntdata"/><Relationship Id="rId53" Type="http://schemas.openxmlformats.org/officeDocument/2006/relationships/font" Target="fonts/SairaMedium-italic.fntdata"/><Relationship Id="rId52" Type="http://schemas.openxmlformats.org/officeDocument/2006/relationships/font" Target="fonts/SairaMedium-bold.fntdata"/><Relationship Id="rId11" Type="http://schemas.openxmlformats.org/officeDocument/2006/relationships/slide" Target="slides/slide6.xml"/><Relationship Id="rId55" Type="http://schemas.openxmlformats.org/officeDocument/2006/relationships/font" Target="fonts/Merriweather-regular.fntdata"/><Relationship Id="rId10" Type="http://schemas.openxmlformats.org/officeDocument/2006/relationships/slide" Target="slides/slide5.xml"/><Relationship Id="rId54" Type="http://schemas.openxmlformats.org/officeDocument/2006/relationships/font" Target="fonts/SairaMedium-boldItalic.fntdata"/><Relationship Id="rId13" Type="http://schemas.openxmlformats.org/officeDocument/2006/relationships/slide" Target="slides/slide8.xml"/><Relationship Id="rId57" Type="http://schemas.openxmlformats.org/officeDocument/2006/relationships/font" Target="fonts/Merriweather-italic.fntdata"/><Relationship Id="rId12" Type="http://schemas.openxmlformats.org/officeDocument/2006/relationships/slide" Target="slides/slide7.xml"/><Relationship Id="rId56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Merriweath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dd0c7d16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dd0c7d16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e013acee29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e013acee29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db0f9523d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db0f9523d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b0f9523dd_0_25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b0f9523dd_0_25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7e5dde284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7e5dde284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7e5dde284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7e5dde284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7e5ddfbe54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27e5ddfbe54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db0f9523d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db0f9523d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7e6f5d84bc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27e6f5d84bc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7e5ddfbe54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7e5ddfbe54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7e5dde28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7e5dde28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7f3b8bfe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27f3b8bfe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7e5ddfbe54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7e5ddfbe54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7e5ddfbe54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27e5ddfbe54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7e6f5d84bc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7e6f5d84bc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7f3b8bfe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7f3b8bfe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7e5ddfbe54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7e5ddfbe54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44172310e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44172310e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7e5ddfbe54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7e5ddfbe54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44172310e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44172310e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44172310e3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244172310e3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7e5dde284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7e5dde284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44172310e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244172310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244172310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244172310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27e5ddfbe5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27e5ddfbe5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7e5ddfbe54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7e5ddfbe54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7e6f5d84b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27e6f5d84b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Vagrant shows lateral movement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7e6f5d84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7e6f5d84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7e6f5d84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27e6f5d84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7e6f5d84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7e6f5d84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27e5ddfbe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27e5ddfbe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7e5ddfbe54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7e5ddfbe54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7e5dde284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7e5dde284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privacy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wanna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gets me </a:t>
            </a:r>
            <a:r>
              <a:rPr lang="en"/>
              <a:t>excited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44172310e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44172310e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7e5dde28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7e5dde28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Ben-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7e5dde284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7e5dde284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7e5dde284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7e5dde284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7e5dde284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7e5dde284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7e5dde284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7e5dde284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350" y="1119669"/>
            <a:ext cx="3697200" cy="23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50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350" y="3565519"/>
            <a:ext cx="36972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4691783" y="844730"/>
            <a:ext cx="3556500" cy="341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1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1"/>
          <p:cNvSpPr txBox="1"/>
          <p:nvPr>
            <p:ph hasCustomPrompt="1" type="title"/>
          </p:nvPr>
        </p:nvSpPr>
        <p:spPr>
          <a:xfrm>
            <a:off x="2059500" y="919263"/>
            <a:ext cx="5025000" cy="1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77" name="Google Shape;477;p11"/>
          <p:cNvSpPr txBox="1"/>
          <p:nvPr>
            <p:ph idx="1" type="subTitle"/>
          </p:nvPr>
        </p:nvSpPr>
        <p:spPr>
          <a:xfrm>
            <a:off x="2059500" y="1866632"/>
            <a:ext cx="5025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8" name="Google Shape;478;p11"/>
          <p:cNvSpPr/>
          <p:nvPr>
            <p:ph idx="2" type="pic"/>
          </p:nvPr>
        </p:nvSpPr>
        <p:spPr>
          <a:xfrm>
            <a:off x="2132625" y="2571750"/>
            <a:ext cx="4878900" cy="203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479" name="Google Shape;479;p11"/>
          <p:cNvGrpSpPr/>
          <p:nvPr/>
        </p:nvGrpSpPr>
        <p:grpSpPr>
          <a:xfrm>
            <a:off x="-24984" y="-770526"/>
            <a:ext cx="9274153" cy="6681210"/>
            <a:chOff x="-24984" y="-770526"/>
            <a:chExt cx="9274153" cy="6681210"/>
          </a:xfrm>
        </p:grpSpPr>
        <p:grpSp>
          <p:nvGrpSpPr>
            <p:cNvPr id="480" name="Google Shape;480;p11"/>
            <p:cNvGrpSpPr/>
            <p:nvPr/>
          </p:nvGrpSpPr>
          <p:grpSpPr>
            <a:xfrm>
              <a:off x="-24984" y="3894149"/>
              <a:ext cx="9274153" cy="2016535"/>
              <a:chOff x="-24984" y="3894149"/>
              <a:chExt cx="9274153" cy="2016535"/>
            </a:xfrm>
          </p:grpSpPr>
          <p:grpSp>
            <p:nvGrpSpPr>
              <p:cNvPr id="481" name="Google Shape;481;p11"/>
              <p:cNvGrpSpPr/>
              <p:nvPr/>
            </p:nvGrpSpPr>
            <p:grpSpPr>
              <a:xfrm rot="5400000">
                <a:off x="7958337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482" name="Google Shape;482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rect b="b" l="l" r="r" t="t"/>
                  <a:pathLst>
                    <a:path extrusionOk="0" h="11388" w="1529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rect b="b" l="l" r="r" t="t"/>
                  <a:pathLst>
                    <a:path extrusionOk="0" h="981" w="145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rect b="b" l="l" r="r" t="t"/>
                  <a:pathLst>
                    <a:path extrusionOk="0" h="11199" w="936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0" name="Google Shape;490;p11"/>
              <p:cNvSpPr/>
              <p:nvPr/>
            </p:nvSpPr>
            <p:spPr>
              <a:xfrm>
                <a:off x="8005342" y="4409457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1" name="Google Shape;491;p11"/>
              <p:cNvGrpSpPr/>
              <p:nvPr/>
            </p:nvGrpSpPr>
            <p:grpSpPr>
              <a:xfrm rot="5400000">
                <a:off x="6845441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492" name="Google Shape;492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rect b="b" l="l" r="r" t="t"/>
                  <a:pathLst>
                    <a:path extrusionOk="0" h="10975" w="2248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rect b="b" l="l" r="r" t="t"/>
                  <a:pathLst>
                    <a:path extrusionOk="0" h="5924" w="154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rect b="b" l="l" r="r" t="t"/>
                  <a:pathLst>
                    <a:path extrusionOk="0" h="10975" w="2212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rect b="b" l="l" r="r" t="t"/>
                  <a:pathLst>
                    <a:path extrusionOk="0" h="14947" w="2176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" name="Google Shape;500;p11"/>
              <p:cNvGrpSpPr/>
              <p:nvPr/>
            </p:nvGrpSpPr>
            <p:grpSpPr>
              <a:xfrm>
                <a:off x="895549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01" name="Google Shape;501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6" name="Google Shape;506;p11"/>
              <p:cNvGrpSpPr/>
              <p:nvPr/>
            </p:nvGrpSpPr>
            <p:grpSpPr>
              <a:xfrm flipH="1" rot="-5400000">
                <a:off x="-27024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07" name="Google Shape;507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rect b="b" l="l" r="r" t="t"/>
                  <a:pathLst>
                    <a:path extrusionOk="0" h="11388" w="1529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rect b="b" l="l" r="r" t="t"/>
                  <a:pathLst>
                    <a:path extrusionOk="0" h="981" w="145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rect b="b" l="l" r="r" t="t"/>
                  <a:pathLst>
                    <a:path extrusionOk="0" h="11199" w="936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5" name="Google Shape;515;p11"/>
              <p:cNvSpPr/>
              <p:nvPr/>
            </p:nvSpPr>
            <p:spPr>
              <a:xfrm flipH="1">
                <a:off x="903011" y="4409457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6" name="Google Shape;516;p11"/>
              <p:cNvGrpSpPr/>
              <p:nvPr/>
            </p:nvGrpSpPr>
            <p:grpSpPr>
              <a:xfrm flipH="1" rot="-5400000">
                <a:off x="695958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17" name="Google Shape;517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rect b="b" l="l" r="r" t="t"/>
                  <a:pathLst>
                    <a:path extrusionOk="0" h="10975" w="2248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rect b="b" l="l" r="r" t="t"/>
                  <a:pathLst>
                    <a:path extrusionOk="0" h="5924" w="154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rect b="b" l="l" r="r" t="t"/>
                  <a:pathLst>
                    <a:path extrusionOk="0" h="10975" w="2212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rect b="b" l="l" r="r" t="t"/>
                  <a:pathLst>
                    <a:path extrusionOk="0" h="14947" w="2176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" name="Google Shape;525;p11"/>
              <p:cNvGrpSpPr/>
              <p:nvPr/>
            </p:nvGrpSpPr>
            <p:grpSpPr>
              <a:xfrm flipH="1">
                <a:off x="-2498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26" name="Google Shape;526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1" name="Google Shape;531;p11"/>
            <p:cNvGrpSpPr/>
            <p:nvPr/>
          </p:nvGrpSpPr>
          <p:grpSpPr>
            <a:xfrm>
              <a:off x="-24984" y="-770526"/>
              <a:ext cx="9274153" cy="2016535"/>
              <a:chOff x="-24984" y="-589176"/>
              <a:chExt cx="9274153" cy="2016535"/>
            </a:xfrm>
          </p:grpSpPr>
          <p:grpSp>
            <p:nvGrpSpPr>
              <p:cNvPr id="532" name="Google Shape;532;p11"/>
              <p:cNvGrpSpPr/>
              <p:nvPr/>
            </p:nvGrpSpPr>
            <p:grpSpPr>
              <a:xfrm flipH="1" rot="5400000">
                <a:off x="7958337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33" name="Google Shape;533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rect b="b" l="l" r="r" t="t"/>
                  <a:pathLst>
                    <a:path extrusionOk="0" h="11388" w="1529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rect b="b" l="l" r="r" t="t"/>
                  <a:pathLst>
                    <a:path extrusionOk="0" h="981" w="145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rect b="b" l="l" r="r" t="t"/>
                  <a:pathLst>
                    <a:path extrusionOk="0" h="11199" w="936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1" name="Google Shape;541;p11"/>
              <p:cNvSpPr/>
              <p:nvPr/>
            </p:nvSpPr>
            <p:spPr>
              <a:xfrm flipH="1" rot="10800000">
                <a:off x="8005342" y="-589175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2" name="Google Shape;542;p11"/>
              <p:cNvGrpSpPr/>
              <p:nvPr/>
            </p:nvGrpSpPr>
            <p:grpSpPr>
              <a:xfrm flipH="1" rot="5400000">
                <a:off x="6845441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43" name="Google Shape;543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rect b="b" l="l" r="r" t="t"/>
                  <a:pathLst>
                    <a:path extrusionOk="0" h="10975" w="2248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rect b="b" l="l" r="r" t="t"/>
                  <a:pathLst>
                    <a:path extrusionOk="0" h="5924" w="154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rect b="b" l="l" r="r" t="t"/>
                  <a:pathLst>
                    <a:path extrusionOk="0" h="10975" w="2212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rect b="b" l="l" r="r" t="t"/>
                  <a:pathLst>
                    <a:path extrusionOk="0" h="14947" w="2176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" name="Google Shape;551;p11"/>
              <p:cNvGrpSpPr/>
              <p:nvPr/>
            </p:nvGrpSpPr>
            <p:grpSpPr>
              <a:xfrm flipH="1" rot="10800000">
                <a:off x="895549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52" name="Google Shape;552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7" name="Google Shape;557;p11"/>
              <p:cNvGrpSpPr/>
              <p:nvPr/>
            </p:nvGrpSpPr>
            <p:grpSpPr>
              <a:xfrm rot="-5400000">
                <a:off x="-27024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58" name="Google Shape;558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rect b="b" l="l" r="r" t="t"/>
                  <a:pathLst>
                    <a:path extrusionOk="0" h="11388" w="1529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rect b="b" l="l" r="r" t="t"/>
                  <a:pathLst>
                    <a:path extrusionOk="0" h="981" w="145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rect b="b" l="l" r="r" t="t"/>
                  <a:pathLst>
                    <a:path extrusionOk="0" h="11199" w="936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66" name="Google Shape;566;p11"/>
              <p:cNvSpPr/>
              <p:nvPr/>
            </p:nvSpPr>
            <p:spPr>
              <a:xfrm rot="10800000">
                <a:off x="903011" y="-589175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7" name="Google Shape;567;p11"/>
              <p:cNvGrpSpPr/>
              <p:nvPr/>
            </p:nvGrpSpPr>
            <p:grpSpPr>
              <a:xfrm rot="-5400000">
                <a:off x="695958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68" name="Google Shape;568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rect b="b" l="l" r="r" t="t"/>
                  <a:pathLst>
                    <a:path extrusionOk="0" h="10975" w="2248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rect b="b" l="l" r="r" t="t"/>
                  <a:pathLst>
                    <a:path extrusionOk="0" h="5924" w="154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rect b="b" l="l" r="r" t="t"/>
                  <a:pathLst>
                    <a:path extrusionOk="0" h="10975" w="2212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rect b="b" l="l" r="r" t="t"/>
                  <a:pathLst>
                    <a:path extrusionOk="0" h="14947" w="2176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" name="Google Shape;576;p11"/>
              <p:cNvGrpSpPr/>
              <p:nvPr/>
            </p:nvGrpSpPr>
            <p:grpSpPr>
              <a:xfrm rot="10800000">
                <a:off x="-2498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77" name="Google Shape;577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82" name="Google Shape;582;p11"/>
          <p:cNvGrpSpPr/>
          <p:nvPr/>
        </p:nvGrpSpPr>
        <p:grpSpPr>
          <a:xfrm>
            <a:off x="1184921" y="439958"/>
            <a:ext cx="6843411" cy="4269204"/>
            <a:chOff x="1184921" y="439958"/>
            <a:chExt cx="6843411" cy="4269204"/>
          </a:xfrm>
        </p:grpSpPr>
        <p:grpSp>
          <p:nvGrpSpPr>
            <p:cNvPr id="583" name="Google Shape;583;p11"/>
            <p:cNvGrpSpPr/>
            <p:nvPr/>
          </p:nvGrpSpPr>
          <p:grpSpPr>
            <a:xfrm>
              <a:off x="1184921" y="439958"/>
              <a:ext cx="132911" cy="199379"/>
              <a:chOff x="2778349" y="5640986"/>
              <a:chExt cx="508847" cy="763610"/>
            </a:xfrm>
          </p:grpSpPr>
          <p:sp>
            <p:nvSpPr>
              <p:cNvPr id="584" name="Google Shape;584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6" name="Google Shape;586;p11"/>
            <p:cNvGrpSpPr/>
            <p:nvPr/>
          </p:nvGrpSpPr>
          <p:grpSpPr>
            <a:xfrm>
              <a:off x="7895421" y="439958"/>
              <a:ext cx="132911" cy="199379"/>
              <a:chOff x="2778349" y="5640986"/>
              <a:chExt cx="508847" cy="763610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" name="Google Shape;589;p11"/>
            <p:cNvGrpSpPr/>
            <p:nvPr/>
          </p:nvGrpSpPr>
          <p:grpSpPr>
            <a:xfrm>
              <a:off x="1184921" y="4509783"/>
              <a:ext cx="132911" cy="199379"/>
              <a:chOff x="2778349" y="5640986"/>
              <a:chExt cx="508847" cy="763610"/>
            </a:xfrm>
          </p:grpSpPr>
          <p:sp>
            <p:nvSpPr>
              <p:cNvPr id="590" name="Google Shape;590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11"/>
            <p:cNvGrpSpPr/>
            <p:nvPr/>
          </p:nvGrpSpPr>
          <p:grpSpPr>
            <a:xfrm>
              <a:off x="7895421" y="4509783"/>
              <a:ext cx="132911" cy="199379"/>
              <a:chOff x="2778349" y="5640986"/>
              <a:chExt cx="508847" cy="763610"/>
            </a:xfrm>
          </p:grpSpPr>
          <p:sp>
            <p:nvSpPr>
              <p:cNvPr id="593" name="Google Shape;593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3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9" name="Google Shape;599;p13"/>
          <p:cNvSpPr txBox="1"/>
          <p:nvPr>
            <p:ph idx="2" type="title"/>
          </p:nvPr>
        </p:nvSpPr>
        <p:spPr>
          <a:xfrm>
            <a:off x="1589738" y="1654050"/>
            <a:ext cx="28854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0" name="Google Shape;600;p13"/>
          <p:cNvSpPr txBox="1"/>
          <p:nvPr>
            <p:ph idx="3" type="title"/>
          </p:nvPr>
        </p:nvSpPr>
        <p:spPr>
          <a:xfrm>
            <a:off x="5485954" y="1654050"/>
            <a:ext cx="28854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1" name="Google Shape;601;p13"/>
          <p:cNvSpPr txBox="1"/>
          <p:nvPr>
            <p:ph idx="1" type="subTitle"/>
          </p:nvPr>
        </p:nvSpPr>
        <p:spPr>
          <a:xfrm>
            <a:off x="1589739" y="2120870"/>
            <a:ext cx="28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2" name="Google Shape;602;p13"/>
          <p:cNvSpPr txBox="1"/>
          <p:nvPr>
            <p:ph idx="4" type="subTitle"/>
          </p:nvPr>
        </p:nvSpPr>
        <p:spPr>
          <a:xfrm>
            <a:off x="5485961" y="2120870"/>
            <a:ext cx="28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3" name="Google Shape;603;p13"/>
          <p:cNvSpPr txBox="1"/>
          <p:nvPr>
            <p:ph idx="5" type="title"/>
          </p:nvPr>
        </p:nvSpPr>
        <p:spPr>
          <a:xfrm>
            <a:off x="1589738" y="3178654"/>
            <a:ext cx="28854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4" name="Google Shape;604;p13"/>
          <p:cNvSpPr txBox="1"/>
          <p:nvPr>
            <p:ph idx="6" type="title"/>
          </p:nvPr>
        </p:nvSpPr>
        <p:spPr>
          <a:xfrm>
            <a:off x="5485950" y="3178654"/>
            <a:ext cx="28854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5" name="Google Shape;605;p13"/>
          <p:cNvSpPr txBox="1"/>
          <p:nvPr>
            <p:ph idx="7" type="subTitle"/>
          </p:nvPr>
        </p:nvSpPr>
        <p:spPr>
          <a:xfrm>
            <a:off x="1589771" y="3645374"/>
            <a:ext cx="28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6" name="Google Shape;606;p13"/>
          <p:cNvSpPr txBox="1"/>
          <p:nvPr>
            <p:ph idx="8" type="subTitle"/>
          </p:nvPr>
        </p:nvSpPr>
        <p:spPr>
          <a:xfrm>
            <a:off x="5485967" y="3645374"/>
            <a:ext cx="28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7" name="Google Shape;607;p13"/>
          <p:cNvSpPr txBox="1"/>
          <p:nvPr>
            <p:ph hasCustomPrompt="1" idx="9" type="title"/>
          </p:nvPr>
        </p:nvSpPr>
        <p:spPr>
          <a:xfrm>
            <a:off x="7726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8" name="Google Shape;608;p13"/>
          <p:cNvSpPr txBox="1"/>
          <p:nvPr>
            <p:ph hasCustomPrompt="1" idx="13" type="title"/>
          </p:nvPr>
        </p:nvSpPr>
        <p:spPr>
          <a:xfrm>
            <a:off x="7726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/>
          <p:nvPr>
            <p:ph hasCustomPrompt="1" idx="14" type="title"/>
          </p:nvPr>
        </p:nvSpPr>
        <p:spPr>
          <a:xfrm>
            <a:off x="46688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/>
          <p:nvPr>
            <p:ph hasCustomPrompt="1" idx="15" type="title"/>
          </p:nvPr>
        </p:nvSpPr>
        <p:spPr>
          <a:xfrm>
            <a:off x="46688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611" name="Google Shape;611;p13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12" name="Google Shape;612;p13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13" name="Google Shape;613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14" name="Google Shape;614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" name="Google Shape;618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19" name="Google Shape;619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3" name="Google Shape;623;p13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624" name="Google Shape;624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25" name="Google Shape;625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9" name="Google Shape;629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30" name="Google Shape;630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34" name="Google Shape;634;p13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635" name="Google Shape;635;p13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636" name="Google Shape;636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" name="Google Shape;638;p13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639" name="Google Shape;639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1" name="Google Shape;641;p13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642" name="Google Shape;642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Google Shape;644;p13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645" name="Google Shape;645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4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50" name="Google Shape;650;p14"/>
          <p:cNvGrpSpPr/>
          <p:nvPr/>
        </p:nvGrpSpPr>
        <p:grpSpPr>
          <a:xfrm>
            <a:off x="5743" y="-12"/>
            <a:ext cx="9138270" cy="5143512"/>
            <a:chOff x="5743" y="-12"/>
            <a:chExt cx="9138270" cy="5143512"/>
          </a:xfrm>
        </p:grpSpPr>
        <p:grpSp>
          <p:nvGrpSpPr>
            <p:cNvPr id="651" name="Google Shape;651;p14"/>
            <p:cNvGrpSpPr/>
            <p:nvPr/>
          </p:nvGrpSpPr>
          <p:grpSpPr>
            <a:xfrm rot="-5400000">
              <a:off x="8034447" y="573209"/>
              <a:ext cx="1682787" cy="536345"/>
              <a:chOff x="5088951" y="1790997"/>
              <a:chExt cx="1682787" cy="536345"/>
            </a:xfrm>
          </p:grpSpPr>
          <p:sp>
            <p:nvSpPr>
              <p:cNvPr id="652" name="Google Shape;652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7" name="Google Shape;657;p14"/>
            <p:cNvGrpSpPr/>
            <p:nvPr/>
          </p:nvGrpSpPr>
          <p:grpSpPr>
            <a:xfrm rot="-5400000">
              <a:off x="-567478" y="573209"/>
              <a:ext cx="1682787" cy="536345"/>
              <a:chOff x="5088951" y="1790997"/>
              <a:chExt cx="1682787" cy="536345"/>
            </a:xfrm>
          </p:grpSpPr>
          <p:sp>
            <p:nvSpPr>
              <p:cNvPr id="658" name="Google Shape;658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14"/>
            <p:cNvGrpSpPr/>
            <p:nvPr/>
          </p:nvGrpSpPr>
          <p:grpSpPr>
            <a:xfrm flipH="1" rot="-5400000">
              <a:off x="8034447" y="4033934"/>
              <a:ext cx="1682787" cy="536345"/>
              <a:chOff x="5088951" y="1790997"/>
              <a:chExt cx="1682787" cy="536345"/>
            </a:xfrm>
          </p:grpSpPr>
          <p:sp>
            <p:nvSpPr>
              <p:cNvPr id="664" name="Google Shape;664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14"/>
            <p:cNvGrpSpPr/>
            <p:nvPr/>
          </p:nvGrpSpPr>
          <p:grpSpPr>
            <a:xfrm flipH="1" rot="-5400000">
              <a:off x="-567478" y="4033934"/>
              <a:ext cx="1682787" cy="536345"/>
              <a:chOff x="5088951" y="1790997"/>
              <a:chExt cx="1682787" cy="536345"/>
            </a:xfrm>
          </p:grpSpPr>
          <p:sp>
            <p:nvSpPr>
              <p:cNvPr id="670" name="Google Shape;670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5" name="Google Shape;675;p14"/>
          <p:cNvGrpSpPr/>
          <p:nvPr/>
        </p:nvGrpSpPr>
        <p:grpSpPr>
          <a:xfrm>
            <a:off x="207459" y="1430595"/>
            <a:ext cx="8734836" cy="2282298"/>
            <a:chOff x="207459" y="1430595"/>
            <a:chExt cx="8734836" cy="2282298"/>
          </a:xfrm>
        </p:grpSpPr>
        <p:grpSp>
          <p:nvGrpSpPr>
            <p:cNvPr id="676" name="Google Shape;676;p14"/>
            <p:cNvGrpSpPr/>
            <p:nvPr/>
          </p:nvGrpSpPr>
          <p:grpSpPr>
            <a:xfrm>
              <a:off x="8809384" y="1430595"/>
              <a:ext cx="132911" cy="199379"/>
              <a:chOff x="2778349" y="5640986"/>
              <a:chExt cx="508847" cy="763610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" name="Google Shape;679;p14"/>
            <p:cNvGrpSpPr/>
            <p:nvPr/>
          </p:nvGrpSpPr>
          <p:grpSpPr>
            <a:xfrm>
              <a:off x="207459" y="1430595"/>
              <a:ext cx="132911" cy="199379"/>
              <a:chOff x="2778349" y="5640986"/>
              <a:chExt cx="508847" cy="763610"/>
            </a:xfrm>
          </p:grpSpPr>
          <p:sp>
            <p:nvSpPr>
              <p:cNvPr id="680" name="Google Shape;680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>
              <a:off x="8809384" y="3513514"/>
              <a:ext cx="132911" cy="199379"/>
              <a:chOff x="2778349" y="5640986"/>
              <a:chExt cx="508847" cy="763610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5" name="Google Shape;685;p14"/>
            <p:cNvGrpSpPr/>
            <p:nvPr/>
          </p:nvGrpSpPr>
          <p:grpSpPr>
            <a:xfrm>
              <a:off x="207459" y="3513514"/>
              <a:ext cx="132911" cy="199379"/>
              <a:chOff x="2778349" y="5640986"/>
              <a:chExt cx="508847" cy="763610"/>
            </a:xfrm>
          </p:grpSpPr>
          <p:sp>
            <p:nvSpPr>
              <p:cNvPr id="686" name="Google Shape;686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5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91" name="Google Shape;691;p15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92" name="Google Shape;692;p15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93" name="Google Shape;693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94" name="Google Shape;694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8" name="Google Shape;698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99" name="Google Shape;699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03" name="Google Shape;703;p15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704" name="Google Shape;704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705" name="Google Shape;705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9" name="Google Shape;709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710" name="Google Shape;710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14" name="Google Shape;714;p15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715" name="Google Shape;715;p15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716" name="Google Shape;716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15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719" name="Google Shape;719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" name="Google Shape;721;p15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722" name="Google Shape;722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4" name="Google Shape;724;p15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6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/>
          <p:nvPr>
            <p:ph hasCustomPrompt="1" type="title"/>
          </p:nvPr>
        </p:nvSpPr>
        <p:spPr>
          <a:xfrm>
            <a:off x="1127725" y="103792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30" name="Google Shape;730;p16"/>
          <p:cNvSpPr txBox="1"/>
          <p:nvPr>
            <p:ph idx="1" type="subTitle"/>
          </p:nvPr>
        </p:nvSpPr>
        <p:spPr>
          <a:xfrm>
            <a:off x="1127725" y="1834684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1" name="Google Shape;731;p16"/>
          <p:cNvSpPr txBox="1"/>
          <p:nvPr>
            <p:ph hasCustomPrompt="1" idx="2" type="title"/>
          </p:nvPr>
        </p:nvSpPr>
        <p:spPr>
          <a:xfrm>
            <a:off x="4640050" y="103792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32" name="Google Shape;732;p16"/>
          <p:cNvSpPr txBox="1"/>
          <p:nvPr>
            <p:ph idx="3" type="subTitle"/>
          </p:nvPr>
        </p:nvSpPr>
        <p:spPr>
          <a:xfrm>
            <a:off x="4640050" y="1834684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3" name="Google Shape;733;p16"/>
          <p:cNvSpPr txBox="1"/>
          <p:nvPr>
            <p:ph hasCustomPrompt="1" idx="4" type="title"/>
          </p:nvPr>
        </p:nvSpPr>
        <p:spPr>
          <a:xfrm>
            <a:off x="4640050" y="28564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34" name="Google Shape;734;p16"/>
          <p:cNvSpPr txBox="1"/>
          <p:nvPr>
            <p:ph idx="5" type="subTitle"/>
          </p:nvPr>
        </p:nvSpPr>
        <p:spPr>
          <a:xfrm>
            <a:off x="4640050" y="3653259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5" name="Google Shape;735;p16"/>
          <p:cNvSpPr txBox="1"/>
          <p:nvPr>
            <p:ph hasCustomPrompt="1" idx="6" type="title"/>
          </p:nvPr>
        </p:nvSpPr>
        <p:spPr>
          <a:xfrm>
            <a:off x="1127725" y="28564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36" name="Google Shape;736;p16"/>
          <p:cNvSpPr txBox="1"/>
          <p:nvPr>
            <p:ph idx="7" type="subTitle"/>
          </p:nvPr>
        </p:nvSpPr>
        <p:spPr>
          <a:xfrm>
            <a:off x="1127725" y="3653259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37" name="Google Shape;737;p16"/>
          <p:cNvGrpSpPr/>
          <p:nvPr/>
        </p:nvGrpSpPr>
        <p:grpSpPr>
          <a:xfrm>
            <a:off x="-302639" y="-182242"/>
            <a:ext cx="9749277" cy="5507988"/>
            <a:chOff x="-302639" y="-182242"/>
            <a:chExt cx="9749277" cy="5507988"/>
          </a:xfrm>
        </p:grpSpPr>
        <p:grpSp>
          <p:nvGrpSpPr>
            <p:cNvPr id="738" name="Google Shape;738;p16"/>
            <p:cNvGrpSpPr/>
            <p:nvPr/>
          </p:nvGrpSpPr>
          <p:grpSpPr>
            <a:xfrm rot="10800000">
              <a:off x="-302639" y="4025433"/>
              <a:ext cx="1609627" cy="1300313"/>
              <a:chOff x="5582886" y="2817108"/>
              <a:chExt cx="1609627" cy="1300313"/>
            </a:xfrm>
          </p:grpSpPr>
          <p:sp>
            <p:nvSpPr>
              <p:cNvPr id="739" name="Google Shape;739;p16"/>
              <p:cNvSpPr/>
              <p:nvPr/>
            </p:nvSpPr>
            <p:spPr>
              <a:xfrm rot="-5400000">
                <a:off x="6628917" y="2538846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6"/>
              <p:cNvSpPr/>
              <p:nvPr/>
            </p:nvSpPr>
            <p:spPr>
              <a:xfrm rot="-5400000">
                <a:off x="6567298" y="253936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6"/>
              <p:cNvSpPr/>
              <p:nvPr/>
            </p:nvSpPr>
            <p:spPr>
              <a:xfrm rot="-5400000">
                <a:off x="6539941" y="2716650"/>
                <a:ext cx="112216" cy="1192923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6"/>
              <p:cNvSpPr/>
              <p:nvPr/>
            </p:nvSpPr>
            <p:spPr>
              <a:xfrm rot="-5400000">
                <a:off x="7032169" y="3116248"/>
                <a:ext cx="92740" cy="227930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6"/>
              <p:cNvSpPr/>
              <p:nvPr/>
            </p:nvSpPr>
            <p:spPr>
              <a:xfrm rot="-5400000">
                <a:off x="6817790" y="2597166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6"/>
              <p:cNvSpPr/>
              <p:nvPr/>
            </p:nvSpPr>
            <p:spPr>
              <a:xfrm rot="-5400000">
                <a:off x="6550142" y="2371247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6"/>
              <p:cNvSpPr/>
              <p:nvPr/>
            </p:nvSpPr>
            <p:spPr>
              <a:xfrm rot="-5400000">
                <a:off x="6979876" y="3110221"/>
                <a:ext cx="65846" cy="359412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6"/>
              <p:cNvSpPr/>
              <p:nvPr/>
            </p:nvSpPr>
            <p:spPr>
              <a:xfrm rot="-5400000">
                <a:off x="6721499" y="2998163"/>
                <a:ext cx="112113" cy="829904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6"/>
              <p:cNvSpPr/>
              <p:nvPr/>
            </p:nvSpPr>
            <p:spPr>
              <a:xfrm rot="-5400000">
                <a:off x="6527008" y="3065814"/>
                <a:ext cx="157556" cy="1173448"/>
              </a:xfrm>
              <a:custGeom>
                <a:rect b="b" l="l" r="r" t="t"/>
                <a:pathLst>
                  <a:path extrusionOk="0" h="11388" w="1529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6"/>
              <p:cNvSpPr/>
              <p:nvPr/>
            </p:nvSpPr>
            <p:spPr>
              <a:xfrm rot="-5400000">
                <a:off x="6640406" y="2967148"/>
                <a:ext cx="112216" cy="99199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6"/>
              <p:cNvSpPr/>
              <p:nvPr/>
            </p:nvSpPr>
            <p:spPr>
              <a:xfrm rot="-5400000">
                <a:off x="6820161" y="3745076"/>
                <a:ext cx="150034" cy="594658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6"/>
              <p:cNvSpPr/>
              <p:nvPr/>
            </p:nvSpPr>
            <p:spPr>
              <a:xfrm rot="-5400000">
                <a:off x="6550142" y="3386229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6"/>
              <p:cNvSpPr/>
              <p:nvPr/>
            </p:nvSpPr>
            <p:spPr>
              <a:xfrm rot="-5400000">
                <a:off x="7134490" y="3673303"/>
                <a:ext cx="14942" cy="101085"/>
              </a:xfrm>
              <a:custGeom>
                <a:rect b="b" l="l" r="r" t="t"/>
                <a:pathLst>
                  <a:path extrusionOk="0" h="981" w="145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6"/>
              <p:cNvSpPr/>
              <p:nvPr/>
            </p:nvSpPr>
            <p:spPr>
              <a:xfrm rot="-5400000">
                <a:off x="6567298" y="3245007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6"/>
              <p:cNvSpPr/>
              <p:nvPr/>
            </p:nvSpPr>
            <p:spPr>
              <a:xfrm rot="-5400000">
                <a:off x="6630720" y="3382519"/>
                <a:ext cx="108506" cy="101507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6"/>
              <p:cNvSpPr/>
              <p:nvPr/>
            </p:nvSpPr>
            <p:spPr>
              <a:xfrm rot="-5400000">
                <a:off x="6332107" y="3125531"/>
                <a:ext cx="111186" cy="1609627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6"/>
              <p:cNvSpPr/>
              <p:nvPr/>
            </p:nvSpPr>
            <p:spPr>
              <a:xfrm rot="-5400000">
                <a:off x="6331643" y="2203649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6"/>
              <p:cNvSpPr/>
              <p:nvPr/>
            </p:nvSpPr>
            <p:spPr>
              <a:xfrm rot="-5400000">
                <a:off x="6490017" y="2716702"/>
                <a:ext cx="112113" cy="1292874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16"/>
            <p:cNvGrpSpPr/>
            <p:nvPr/>
          </p:nvGrpSpPr>
          <p:grpSpPr>
            <a:xfrm>
              <a:off x="7837011" y="4025433"/>
              <a:ext cx="1609627" cy="1300313"/>
              <a:chOff x="5582886" y="2817108"/>
              <a:chExt cx="1609627" cy="1300313"/>
            </a:xfrm>
          </p:grpSpPr>
          <p:sp>
            <p:nvSpPr>
              <p:cNvPr id="758" name="Google Shape;758;p16"/>
              <p:cNvSpPr/>
              <p:nvPr/>
            </p:nvSpPr>
            <p:spPr>
              <a:xfrm rot="-5400000">
                <a:off x="6628917" y="2538846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6"/>
              <p:cNvSpPr/>
              <p:nvPr/>
            </p:nvSpPr>
            <p:spPr>
              <a:xfrm rot="-5400000">
                <a:off x="6567298" y="253936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6"/>
              <p:cNvSpPr/>
              <p:nvPr/>
            </p:nvSpPr>
            <p:spPr>
              <a:xfrm rot="-5400000">
                <a:off x="6539941" y="2716650"/>
                <a:ext cx="112216" cy="1192923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6"/>
              <p:cNvSpPr/>
              <p:nvPr/>
            </p:nvSpPr>
            <p:spPr>
              <a:xfrm rot="-5400000">
                <a:off x="7032169" y="3116248"/>
                <a:ext cx="92740" cy="227930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6"/>
              <p:cNvSpPr/>
              <p:nvPr/>
            </p:nvSpPr>
            <p:spPr>
              <a:xfrm rot="-5400000">
                <a:off x="6817790" y="2597166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6"/>
              <p:cNvSpPr/>
              <p:nvPr/>
            </p:nvSpPr>
            <p:spPr>
              <a:xfrm rot="-5400000">
                <a:off x="6550142" y="2371247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6"/>
              <p:cNvSpPr/>
              <p:nvPr/>
            </p:nvSpPr>
            <p:spPr>
              <a:xfrm rot="-5400000">
                <a:off x="6979876" y="3110221"/>
                <a:ext cx="65846" cy="359412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6"/>
              <p:cNvSpPr/>
              <p:nvPr/>
            </p:nvSpPr>
            <p:spPr>
              <a:xfrm rot="-5400000">
                <a:off x="6721499" y="2998163"/>
                <a:ext cx="112113" cy="829904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6"/>
              <p:cNvSpPr/>
              <p:nvPr/>
            </p:nvSpPr>
            <p:spPr>
              <a:xfrm rot="-5400000">
                <a:off x="6527008" y="3065814"/>
                <a:ext cx="157556" cy="1173448"/>
              </a:xfrm>
              <a:custGeom>
                <a:rect b="b" l="l" r="r" t="t"/>
                <a:pathLst>
                  <a:path extrusionOk="0" h="11388" w="1529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6"/>
              <p:cNvSpPr/>
              <p:nvPr/>
            </p:nvSpPr>
            <p:spPr>
              <a:xfrm rot="-5400000">
                <a:off x="6640406" y="2967148"/>
                <a:ext cx="112216" cy="99199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6"/>
              <p:cNvSpPr/>
              <p:nvPr/>
            </p:nvSpPr>
            <p:spPr>
              <a:xfrm rot="-5400000">
                <a:off x="6820161" y="3745076"/>
                <a:ext cx="150034" cy="594658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6"/>
              <p:cNvSpPr/>
              <p:nvPr/>
            </p:nvSpPr>
            <p:spPr>
              <a:xfrm rot="-5400000">
                <a:off x="6550142" y="3386229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6"/>
              <p:cNvSpPr/>
              <p:nvPr/>
            </p:nvSpPr>
            <p:spPr>
              <a:xfrm rot="-5400000">
                <a:off x="7134490" y="3673303"/>
                <a:ext cx="14942" cy="101085"/>
              </a:xfrm>
              <a:custGeom>
                <a:rect b="b" l="l" r="r" t="t"/>
                <a:pathLst>
                  <a:path extrusionOk="0" h="981" w="145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6"/>
              <p:cNvSpPr/>
              <p:nvPr/>
            </p:nvSpPr>
            <p:spPr>
              <a:xfrm rot="-5400000">
                <a:off x="6567298" y="3245007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6"/>
              <p:cNvSpPr/>
              <p:nvPr/>
            </p:nvSpPr>
            <p:spPr>
              <a:xfrm rot="-5400000">
                <a:off x="6630720" y="3382519"/>
                <a:ext cx="108506" cy="101507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6"/>
              <p:cNvSpPr/>
              <p:nvPr/>
            </p:nvSpPr>
            <p:spPr>
              <a:xfrm rot="-5400000">
                <a:off x="6332107" y="3125531"/>
                <a:ext cx="111186" cy="1609627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6"/>
              <p:cNvSpPr/>
              <p:nvPr/>
            </p:nvSpPr>
            <p:spPr>
              <a:xfrm rot="-5400000">
                <a:off x="6331643" y="2203649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6"/>
              <p:cNvSpPr/>
              <p:nvPr/>
            </p:nvSpPr>
            <p:spPr>
              <a:xfrm rot="-5400000">
                <a:off x="6490017" y="2716702"/>
                <a:ext cx="112113" cy="1292874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16"/>
            <p:cNvGrpSpPr/>
            <p:nvPr/>
          </p:nvGrpSpPr>
          <p:grpSpPr>
            <a:xfrm flipH="1">
              <a:off x="-302639" y="-182242"/>
              <a:ext cx="1609627" cy="1300313"/>
              <a:chOff x="5582886" y="2817108"/>
              <a:chExt cx="1609627" cy="1300313"/>
            </a:xfrm>
          </p:grpSpPr>
          <p:sp>
            <p:nvSpPr>
              <p:cNvPr id="777" name="Google Shape;777;p16"/>
              <p:cNvSpPr/>
              <p:nvPr/>
            </p:nvSpPr>
            <p:spPr>
              <a:xfrm rot="-5400000">
                <a:off x="6628917" y="2538846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6"/>
              <p:cNvSpPr/>
              <p:nvPr/>
            </p:nvSpPr>
            <p:spPr>
              <a:xfrm rot="-5400000">
                <a:off x="6567298" y="253936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6"/>
              <p:cNvSpPr/>
              <p:nvPr/>
            </p:nvSpPr>
            <p:spPr>
              <a:xfrm rot="-5400000">
                <a:off x="6539941" y="2716650"/>
                <a:ext cx="112216" cy="1192923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6"/>
              <p:cNvSpPr/>
              <p:nvPr/>
            </p:nvSpPr>
            <p:spPr>
              <a:xfrm rot="-5400000">
                <a:off x="7032169" y="3116248"/>
                <a:ext cx="92740" cy="227930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6"/>
              <p:cNvSpPr/>
              <p:nvPr/>
            </p:nvSpPr>
            <p:spPr>
              <a:xfrm rot="-5400000">
                <a:off x="6817790" y="2597166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6"/>
              <p:cNvSpPr/>
              <p:nvPr/>
            </p:nvSpPr>
            <p:spPr>
              <a:xfrm rot="-5400000">
                <a:off x="6550142" y="2371247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6"/>
              <p:cNvSpPr/>
              <p:nvPr/>
            </p:nvSpPr>
            <p:spPr>
              <a:xfrm rot="-5400000">
                <a:off x="6979876" y="3110221"/>
                <a:ext cx="65846" cy="359412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6"/>
              <p:cNvSpPr/>
              <p:nvPr/>
            </p:nvSpPr>
            <p:spPr>
              <a:xfrm rot="-5400000">
                <a:off x="6721499" y="2998163"/>
                <a:ext cx="112113" cy="829904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6"/>
              <p:cNvSpPr/>
              <p:nvPr/>
            </p:nvSpPr>
            <p:spPr>
              <a:xfrm rot="-5400000">
                <a:off x="6527008" y="3065814"/>
                <a:ext cx="157556" cy="1173448"/>
              </a:xfrm>
              <a:custGeom>
                <a:rect b="b" l="l" r="r" t="t"/>
                <a:pathLst>
                  <a:path extrusionOk="0" h="11388" w="1529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6"/>
              <p:cNvSpPr/>
              <p:nvPr/>
            </p:nvSpPr>
            <p:spPr>
              <a:xfrm rot="-5400000">
                <a:off x="6640406" y="2967148"/>
                <a:ext cx="112216" cy="99199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6"/>
              <p:cNvSpPr/>
              <p:nvPr/>
            </p:nvSpPr>
            <p:spPr>
              <a:xfrm rot="-5400000">
                <a:off x="6820161" y="3745076"/>
                <a:ext cx="150034" cy="594658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6"/>
              <p:cNvSpPr/>
              <p:nvPr/>
            </p:nvSpPr>
            <p:spPr>
              <a:xfrm rot="-5400000">
                <a:off x="6550142" y="3386229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6"/>
              <p:cNvSpPr/>
              <p:nvPr/>
            </p:nvSpPr>
            <p:spPr>
              <a:xfrm rot="-5400000">
                <a:off x="7134490" y="3673303"/>
                <a:ext cx="14942" cy="101085"/>
              </a:xfrm>
              <a:custGeom>
                <a:rect b="b" l="l" r="r" t="t"/>
                <a:pathLst>
                  <a:path extrusionOk="0" h="981" w="145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6"/>
              <p:cNvSpPr/>
              <p:nvPr/>
            </p:nvSpPr>
            <p:spPr>
              <a:xfrm rot="-5400000">
                <a:off x="6567298" y="3245007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6"/>
              <p:cNvSpPr/>
              <p:nvPr/>
            </p:nvSpPr>
            <p:spPr>
              <a:xfrm rot="-5400000">
                <a:off x="6630720" y="3382519"/>
                <a:ext cx="108506" cy="101507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6"/>
              <p:cNvSpPr/>
              <p:nvPr/>
            </p:nvSpPr>
            <p:spPr>
              <a:xfrm rot="-5400000">
                <a:off x="6332107" y="3125531"/>
                <a:ext cx="111186" cy="1609627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6"/>
              <p:cNvSpPr/>
              <p:nvPr/>
            </p:nvSpPr>
            <p:spPr>
              <a:xfrm rot="-5400000">
                <a:off x="6331643" y="2203649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6"/>
              <p:cNvSpPr/>
              <p:nvPr/>
            </p:nvSpPr>
            <p:spPr>
              <a:xfrm rot="-5400000">
                <a:off x="6490017" y="2716702"/>
                <a:ext cx="112113" cy="1292874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5" name="Google Shape;795;p16"/>
            <p:cNvGrpSpPr/>
            <p:nvPr/>
          </p:nvGrpSpPr>
          <p:grpSpPr>
            <a:xfrm flipH="1" rot="10800000">
              <a:off x="7837011" y="-182242"/>
              <a:ext cx="1609627" cy="1300313"/>
              <a:chOff x="5582886" y="2817108"/>
              <a:chExt cx="1609627" cy="1300313"/>
            </a:xfrm>
          </p:grpSpPr>
          <p:sp>
            <p:nvSpPr>
              <p:cNvPr id="796" name="Google Shape;796;p16"/>
              <p:cNvSpPr/>
              <p:nvPr/>
            </p:nvSpPr>
            <p:spPr>
              <a:xfrm rot="-5400000">
                <a:off x="6628917" y="2538846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 rot="-5400000">
                <a:off x="6567298" y="253936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6"/>
              <p:cNvSpPr/>
              <p:nvPr/>
            </p:nvSpPr>
            <p:spPr>
              <a:xfrm rot="-5400000">
                <a:off x="6539941" y="2716650"/>
                <a:ext cx="112216" cy="1192923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6"/>
              <p:cNvSpPr/>
              <p:nvPr/>
            </p:nvSpPr>
            <p:spPr>
              <a:xfrm rot="-5400000">
                <a:off x="7032169" y="3116248"/>
                <a:ext cx="92740" cy="227930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6"/>
              <p:cNvSpPr/>
              <p:nvPr/>
            </p:nvSpPr>
            <p:spPr>
              <a:xfrm rot="-5400000">
                <a:off x="6817790" y="2597166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6"/>
              <p:cNvSpPr/>
              <p:nvPr/>
            </p:nvSpPr>
            <p:spPr>
              <a:xfrm rot="-5400000">
                <a:off x="6550142" y="2371247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6"/>
              <p:cNvSpPr/>
              <p:nvPr/>
            </p:nvSpPr>
            <p:spPr>
              <a:xfrm rot="-5400000">
                <a:off x="6979876" y="3110221"/>
                <a:ext cx="65846" cy="359412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6"/>
              <p:cNvSpPr/>
              <p:nvPr/>
            </p:nvSpPr>
            <p:spPr>
              <a:xfrm rot="-5400000">
                <a:off x="6721499" y="2998163"/>
                <a:ext cx="112113" cy="829904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6"/>
              <p:cNvSpPr/>
              <p:nvPr/>
            </p:nvSpPr>
            <p:spPr>
              <a:xfrm rot="-5400000">
                <a:off x="6527008" y="3065814"/>
                <a:ext cx="157556" cy="1173448"/>
              </a:xfrm>
              <a:custGeom>
                <a:rect b="b" l="l" r="r" t="t"/>
                <a:pathLst>
                  <a:path extrusionOk="0" h="11388" w="1529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6"/>
              <p:cNvSpPr/>
              <p:nvPr/>
            </p:nvSpPr>
            <p:spPr>
              <a:xfrm rot="-5400000">
                <a:off x="6640406" y="2967148"/>
                <a:ext cx="112216" cy="99199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6"/>
              <p:cNvSpPr/>
              <p:nvPr/>
            </p:nvSpPr>
            <p:spPr>
              <a:xfrm rot="-5400000">
                <a:off x="6820161" y="3745076"/>
                <a:ext cx="150034" cy="594658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6"/>
              <p:cNvSpPr/>
              <p:nvPr/>
            </p:nvSpPr>
            <p:spPr>
              <a:xfrm rot="-5400000">
                <a:off x="6550142" y="3386229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6"/>
              <p:cNvSpPr/>
              <p:nvPr/>
            </p:nvSpPr>
            <p:spPr>
              <a:xfrm rot="-5400000">
                <a:off x="7134490" y="3673303"/>
                <a:ext cx="14942" cy="101085"/>
              </a:xfrm>
              <a:custGeom>
                <a:rect b="b" l="l" r="r" t="t"/>
                <a:pathLst>
                  <a:path extrusionOk="0" h="981" w="145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6"/>
              <p:cNvSpPr/>
              <p:nvPr/>
            </p:nvSpPr>
            <p:spPr>
              <a:xfrm rot="-5400000">
                <a:off x="6567298" y="3245007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6"/>
              <p:cNvSpPr/>
              <p:nvPr/>
            </p:nvSpPr>
            <p:spPr>
              <a:xfrm rot="-5400000">
                <a:off x="6630720" y="3382519"/>
                <a:ext cx="108506" cy="101507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6"/>
              <p:cNvSpPr/>
              <p:nvPr/>
            </p:nvSpPr>
            <p:spPr>
              <a:xfrm rot="-5400000">
                <a:off x="6332107" y="3125531"/>
                <a:ext cx="111186" cy="1609627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6"/>
              <p:cNvSpPr/>
              <p:nvPr/>
            </p:nvSpPr>
            <p:spPr>
              <a:xfrm rot="-5400000">
                <a:off x="6331643" y="2203649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6"/>
              <p:cNvSpPr/>
              <p:nvPr/>
            </p:nvSpPr>
            <p:spPr>
              <a:xfrm rot="-5400000">
                <a:off x="6490017" y="2716702"/>
                <a:ext cx="112113" cy="1292874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4" name="Google Shape;814;p16"/>
          <p:cNvGrpSpPr/>
          <p:nvPr/>
        </p:nvGrpSpPr>
        <p:grpSpPr>
          <a:xfrm>
            <a:off x="1077759" y="139720"/>
            <a:ext cx="6988486" cy="4864054"/>
            <a:chOff x="1077759" y="139720"/>
            <a:chExt cx="6988486" cy="4864054"/>
          </a:xfrm>
        </p:grpSpPr>
        <p:grpSp>
          <p:nvGrpSpPr>
            <p:cNvPr id="815" name="Google Shape;815;p16"/>
            <p:cNvGrpSpPr/>
            <p:nvPr/>
          </p:nvGrpSpPr>
          <p:grpSpPr>
            <a:xfrm>
              <a:off x="1077759" y="139720"/>
              <a:ext cx="132911" cy="199379"/>
              <a:chOff x="2778349" y="5640986"/>
              <a:chExt cx="508847" cy="763610"/>
            </a:xfrm>
          </p:grpSpPr>
          <p:sp>
            <p:nvSpPr>
              <p:cNvPr id="816" name="Google Shape;816;p1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8" name="Google Shape;818;p16"/>
            <p:cNvGrpSpPr/>
            <p:nvPr/>
          </p:nvGrpSpPr>
          <p:grpSpPr>
            <a:xfrm>
              <a:off x="1077759" y="4804395"/>
              <a:ext cx="132911" cy="199379"/>
              <a:chOff x="2778349" y="5640986"/>
              <a:chExt cx="508847" cy="763610"/>
            </a:xfrm>
          </p:grpSpPr>
          <p:sp>
            <p:nvSpPr>
              <p:cNvPr id="819" name="Google Shape;819;p1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1" name="Google Shape;821;p16"/>
            <p:cNvGrpSpPr/>
            <p:nvPr/>
          </p:nvGrpSpPr>
          <p:grpSpPr>
            <a:xfrm>
              <a:off x="7933334" y="139720"/>
              <a:ext cx="132911" cy="199379"/>
              <a:chOff x="2778349" y="5640986"/>
              <a:chExt cx="508847" cy="763610"/>
            </a:xfrm>
          </p:grpSpPr>
          <p:sp>
            <p:nvSpPr>
              <p:cNvPr id="822" name="Google Shape;822;p1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4" name="Google Shape;824;p16"/>
            <p:cNvGrpSpPr/>
            <p:nvPr/>
          </p:nvGrpSpPr>
          <p:grpSpPr>
            <a:xfrm>
              <a:off x="7933334" y="4804395"/>
              <a:ext cx="132911" cy="199379"/>
              <a:chOff x="2778349" y="5640986"/>
              <a:chExt cx="508847" cy="763610"/>
            </a:xfrm>
          </p:grpSpPr>
          <p:sp>
            <p:nvSpPr>
              <p:cNvPr id="825" name="Google Shape;825;p1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7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7"/>
          <p:cNvSpPr txBox="1"/>
          <p:nvPr>
            <p:ph type="title"/>
          </p:nvPr>
        </p:nvSpPr>
        <p:spPr>
          <a:xfrm>
            <a:off x="720005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0" name="Google Shape;830;p17"/>
          <p:cNvSpPr txBox="1"/>
          <p:nvPr>
            <p:ph idx="2" type="title"/>
          </p:nvPr>
        </p:nvSpPr>
        <p:spPr>
          <a:xfrm>
            <a:off x="3145338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17"/>
          <p:cNvSpPr txBox="1"/>
          <p:nvPr>
            <p:ph idx="1" type="subTitle"/>
          </p:nvPr>
        </p:nvSpPr>
        <p:spPr>
          <a:xfrm>
            <a:off x="72000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2" name="Google Shape;832;p17"/>
          <p:cNvSpPr txBox="1"/>
          <p:nvPr>
            <p:ph idx="3" type="subTitle"/>
          </p:nvPr>
        </p:nvSpPr>
        <p:spPr>
          <a:xfrm>
            <a:off x="314533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3" name="Google Shape;833;p17"/>
          <p:cNvSpPr txBox="1"/>
          <p:nvPr>
            <p:ph idx="4" type="title"/>
          </p:nvPr>
        </p:nvSpPr>
        <p:spPr>
          <a:xfrm>
            <a:off x="720005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4" name="Google Shape;834;p17"/>
          <p:cNvSpPr txBox="1"/>
          <p:nvPr>
            <p:ph idx="5" type="title"/>
          </p:nvPr>
        </p:nvSpPr>
        <p:spPr>
          <a:xfrm>
            <a:off x="3145338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17"/>
          <p:cNvSpPr txBox="1"/>
          <p:nvPr>
            <p:ph idx="6" type="subTitle"/>
          </p:nvPr>
        </p:nvSpPr>
        <p:spPr>
          <a:xfrm>
            <a:off x="72000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6" name="Google Shape;836;p17"/>
          <p:cNvSpPr txBox="1"/>
          <p:nvPr>
            <p:ph idx="7" type="subTitle"/>
          </p:nvPr>
        </p:nvSpPr>
        <p:spPr>
          <a:xfrm>
            <a:off x="314533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7" name="Google Shape;837;p17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8" name="Google Shape;838;p17"/>
          <p:cNvSpPr/>
          <p:nvPr>
            <p:ph idx="9" type="pic"/>
          </p:nvPr>
        </p:nvSpPr>
        <p:spPr>
          <a:xfrm>
            <a:off x="5643175" y="1175250"/>
            <a:ext cx="2685900" cy="328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39" name="Google Shape;839;p17"/>
          <p:cNvGrpSpPr/>
          <p:nvPr/>
        </p:nvGrpSpPr>
        <p:grpSpPr>
          <a:xfrm>
            <a:off x="1609652" y="1563681"/>
            <a:ext cx="7250153" cy="3422638"/>
            <a:chOff x="1609652" y="1563681"/>
            <a:chExt cx="7250153" cy="3422638"/>
          </a:xfrm>
        </p:grpSpPr>
        <p:grpSp>
          <p:nvGrpSpPr>
            <p:cNvPr id="840" name="Google Shape;840;p17"/>
            <p:cNvGrpSpPr/>
            <p:nvPr/>
          </p:nvGrpSpPr>
          <p:grpSpPr>
            <a:xfrm>
              <a:off x="1609652" y="4710656"/>
              <a:ext cx="183745" cy="275663"/>
              <a:chOff x="2778349" y="5640986"/>
              <a:chExt cx="508847" cy="763610"/>
            </a:xfrm>
          </p:grpSpPr>
          <p:sp>
            <p:nvSpPr>
              <p:cNvPr id="841" name="Google Shape;841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3" name="Google Shape;843;p17"/>
            <p:cNvGrpSpPr/>
            <p:nvPr/>
          </p:nvGrpSpPr>
          <p:grpSpPr>
            <a:xfrm>
              <a:off x="8676061" y="1563681"/>
              <a:ext cx="183745" cy="275663"/>
              <a:chOff x="2778349" y="5640986"/>
              <a:chExt cx="508847" cy="763610"/>
            </a:xfrm>
          </p:grpSpPr>
          <p:sp>
            <p:nvSpPr>
              <p:cNvPr id="844" name="Google Shape;844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6" name="Google Shape;846;p17"/>
          <p:cNvGrpSpPr/>
          <p:nvPr/>
        </p:nvGrpSpPr>
        <p:grpSpPr>
          <a:xfrm>
            <a:off x="11" y="-1"/>
            <a:ext cx="9062933" cy="5143508"/>
            <a:chOff x="11" y="-1"/>
            <a:chExt cx="9062933" cy="5143508"/>
          </a:xfrm>
        </p:grpSpPr>
        <p:grpSp>
          <p:nvGrpSpPr>
            <p:cNvPr id="847" name="Google Shape;847;p17"/>
            <p:cNvGrpSpPr/>
            <p:nvPr/>
          </p:nvGrpSpPr>
          <p:grpSpPr>
            <a:xfrm rot="5400000">
              <a:off x="509809" y="4043678"/>
              <a:ext cx="590031" cy="1609627"/>
              <a:chOff x="6157984" y="3326003"/>
              <a:chExt cx="590031" cy="1609627"/>
            </a:xfrm>
          </p:grpSpPr>
          <p:sp>
            <p:nvSpPr>
              <p:cNvPr id="848" name="Google Shape;848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rect b="b" l="l" r="r" t="t"/>
                <a:pathLst>
                  <a:path extrusionOk="0" h="3596" w="153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rect b="b" l="l" r="r" t="t"/>
                <a:pathLst>
                  <a:path extrusionOk="0" h="2212" w="145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5" name="Google Shape;855;p17"/>
            <p:cNvGrpSpPr/>
            <p:nvPr/>
          </p:nvGrpSpPr>
          <p:grpSpPr>
            <a:xfrm rot="10800000">
              <a:off x="8472914" y="-1"/>
              <a:ext cx="590031" cy="1609627"/>
              <a:chOff x="6157984" y="3326003"/>
              <a:chExt cx="590031" cy="1609627"/>
            </a:xfrm>
          </p:grpSpPr>
          <p:sp>
            <p:nvSpPr>
              <p:cNvPr id="856" name="Google Shape;856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rect b="b" l="l" r="r" t="t"/>
                <a:pathLst>
                  <a:path extrusionOk="0" h="3596" w="153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rect b="b" l="l" r="r" t="t"/>
                <a:pathLst>
                  <a:path extrusionOk="0" h="2212" w="145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8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8"/>
          <p:cNvSpPr/>
          <p:nvPr>
            <p:ph idx="2" type="pic"/>
          </p:nvPr>
        </p:nvSpPr>
        <p:spPr>
          <a:xfrm>
            <a:off x="4572000" y="950350"/>
            <a:ext cx="3851400" cy="341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p18"/>
          <p:cNvSpPr txBox="1"/>
          <p:nvPr>
            <p:ph type="ctrTitle"/>
          </p:nvPr>
        </p:nvSpPr>
        <p:spPr>
          <a:xfrm>
            <a:off x="713350" y="652525"/>
            <a:ext cx="38586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867" name="Google Shape;867;p18"/>
          <p:cNvSpPr txBox="1"/>
          <p:nvPr>
            <p:ph idx="1" type="subTitle"/>
          </p:nvPr>
        </p:nvSpPr>
        <p:spPr>
          <a:xfrm>
            <a:off x="713350" y="1780616"/>
            <a:ext cx="3858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8" name="Google Shape;868;p18"/>
          <p:cNvSpPr txBox="1"/>
          <p:nvPr>
            <p:ph idx="3" type="subTitle"/>
          </p:nvPr>
        </p:nvSpPr>
        <p:spPr>
          <a:xfrm>
            <a:off x="713350" y="2272942"/>
            <a:ext cx="38586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18"/>
          <p:cNvSpPr txBox="1"/>
          <p:nvPr>
            <p:ph idx="4" type="subTitle"/>
          </p:nvPr>
        </p:nvSpPr>
        <p:spPr>
          <a:xfrm>
            <a:off x="713350" y="4179400"/>
            <a:ext cx="38586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0" name="Google Shape;870;p18"/>
          <p:cNvSpPr txBox="1"/>
          <p:nvPr/>
        </p:nvSpPr>
        <p:spPr>
          <a:xfrm>
            <a:off x="713350" y="3612725"/>
            <a:ext cx="357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9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9"/>
          <p:cNvGrpSpPr/>
          <p:nvPr/>
        </p:nvGrpSpPr>
        <p:grpSpPr>
          <a:xfrm>
            <a:off x="11" y="11"/>
            <a:ext cx="9143977" cy="5153968"/>
            <a:chOff x="11" y="11"/>
            <a:chExt cx="9143977" cy="5153968"/>
          </a:xfrm>
        </p:grpSpPr>
        <p:sp>
          <p:nvSpPr>
            <p:cNvPr id="874" name="Google Shape;874;p19"/>
            <p:cNvSpPr/>
            <p:nvPr/>
          </p:nvSpPr>
          <p:spPr>
            <a:xfrm rot="-5400000">
              <a:off x="8580392" y="-278251"/>
              <a:ext cx="112113" cy="1015072"/>
            </a:xfrm>
            <a:custGeom>
              <a:rect b="b" l="l" r="r" t="t"/>
              <a:pathLst>
                <a:path extrusionOk="0" h="9851" w="1088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 rot="-5400000">
              <a:off x="8518773" y="-277735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 rot="-5400000">
              <a:off x="8491416" y="-100448"/>
              <a:ext cx="112216" cy="1192923"/>
            </a:xfrm>
            <a:custGeom>
              <a:rect b="b" l="l" r="r" t="t"/>
              <a:pathLst>
                <a:path extrusionOk="0" h="11577" w="1089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 rot="-5400000">
              <a:off x="8983644" y="299150"/>
              <a:ext cx="92741" cy="227930"/>
            </a:xfrm>
            <a:custGeom>
              <a:rect b="b" l="l" r="r" t="t"/>
              <a:pathLst>
                <a:path extrusionOk="0" h="2212" w="90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 rot="-5400000">
              <a:off x="8769265" y="-219931"/>
              <a:ext cx="154774" cy="594658"/>
            </a:xfrm>
            <a:custGeom>
              <a:rect b="b" l="l" r="r" t="t"/>
              <a:pathLst>
                <a:path extrusionOk="0" h="5771" w="1502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 rot="-5400000">
              <a:off x="8501617" y="-445851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 rot="-5400000">
              <a:off x="8931351" y="293123"/>
              <a:ext cx="65846" cy="359412"/>
            </a:xfrm>
            <a:custGeom>
              <a:rect b="b" l="l" r="r" t="t"/>
              <a:pathLst>
                <a:path extrusionOk="0" h="3488" w="639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 rot="-5400000">
              <a:off x="8672974" y="181066"/>
              <a:ext cx="112113" cy="829904"/>
            </a:xfrm>
            <a:custGeom>
              <a:rect b="b" l="l" r="r" t="t"/>
              <a:pathLst>
                <a:path extrusionOk="0" h="8054" w="1088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 rot="-5400000">
              <a:off x="8591881" y="150051"/>
              <a:ext cx="112216" cy="991990"/>
            </a:xfrm>
            <a:custGeom>
              <a:rect b="b" l="l" r="r" t="t"/>
              <a:pathLst>
                <a:path extrusionOk="0" h="9627" w="1089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 rot="-5400000">
              <a:off x="8283118" y="-613449"/>
              <a:ext cx="112113" cy="1609627"/>
            </a:xfrm>
            <a:custGeom>
              <a:rect b="b" l="l" r="r" t="t"/>
              <a:pathLst>
                <a:path extrusionOk="0" h="15621" w="1088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 rot="-5400000">
              <a:off x="8441492" y="-100395"/>
              <a:ext cx="112113" cy="1292874"/>
            </a:xfrm>
            <a:custGeom>
              <a:rect b="b" l="l" r="r" t="t"/>
              <a:pathLst>
                <a:path extrusionOk="0" h="12547" w="1088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 rot="-5400000">
              <a:off x="8580392" y="4173574"/>
              <a:ext cx="112113" cy="1015072"/>
            </a:xfrm>
            <a:custGeom>
              <a:rect b="b" l="l" r="r" t="t"/>
              <a:pathLst>
                <a:path extrusionOk="0" h="9851" w="1088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 rot="-5400000">
              <a:off x="8518773" y="4174090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 rot="-5400000">
              <a:off x="8491416" y="4351377"/>
              <a:ext cx="112216" cy="1192923"/>
            </a:xfrm>
            <a:custGeom>
              <a:rect b="b" l="l" r="r" t="t"/>
              <a:pathLst>
                <a:path extrusionOk="0" h="11577" w="1089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 rot="-5400000">
              <a:off x="8983644" y="4750975"/>
              <a:ext cx="92740" cy="227930"/>
            </a:xfrm>
            <a:custGeom>
              <a:rect b="b" l="l" r="r" t="t"/>
              <a:pathLst>
                <a:path extrusionOk="0" h="2212" w="90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 rot="-5400000">
              <a:off x="8769265" y="4231894"/>
              <a:ext cx="154774" cy="594658"/>
            </a:xfrm>
            <a:custGeom>
              <a:rect b="b" l="l" r="r" t="t"/>
              <a:pathLst>
                <a:path extrusionOk="0" h="5771" w="1502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 rot="-5400000">
              <a:off x="8501617" y="4005974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 rot="-5400000">
              <a:off x="8931351" y="4744948"/>
              <a:ext cx="65846" cy="359412"/>
            </a:xfrm>
            <a:custGeom>
              <a:rect b="b" l="l" r="r" t="t"/>
              <a:pathLst>
                <a:path extrusionOk="0" h="3488" w="639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 rot="-5400000">
              <a:off x="8672974" y="4632891"/>
              <a:ext cx="112113" cy="829904"/>
            </a:xfrm>
            <a:custGeom>
              <a:rect b="b" l="l" r="r" t="t"/>
              <a:pathLst>
                <a:path extrusionOk="0" h="8054" w="1088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 rot="-5400000">
              <a:off x="8591881" y="4601876"/>
              <a:ext cx="112216" cy="991990"/>
            </a:xfrm>
            <a:custGeom>
              <a:rect b="b" l="l" r="r" t="t"/>
              <a:pathLst>
                <a:path extrusionOk="0" h="9627" w="1089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 rot="-5400000">
              <a:off x="8283118" y="3838376"/>
              <a:ext cx="112113" cy="1609627"/>
            </a:xfrm>
            <a:custGeom>
              <a:rect b="b" l="l" r="r" t="t"/>
              <a:pathLst>
                <a:path extrusionOk="0" h="15621" w="1088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 rot="-5400000">
              <a:off x="8441492" y="4351430"/>
              <a:ext cx="112113" cy="1292874"/>
            </a:xfrm>
            <a:custGeom>
              <a:rect b="b" l="l" r="r" t="t"/>
              <a:pathLst>
                <a:path extrusionOk="0" h="12547" w="1088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 flipH="1" rot="5400000">
              <a:off x="451494" y="-278251"/>
              <a:ext cx="112113" cy="1015072"/>
            </a:xfrm>
            <a:custGeom>
              <a:rect b="b" l="l" r="r" t="t"/>
              <a:pathLst>
                <a:path extrusionOk="0" h="9851" w="1088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 flipH="1" rot="5400000">
              <a:off x="528775" y="-277735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 flipH="1" rot="5400000">
              <a:off x="540367" y="-100448"/>
              <a:ext cx="112216" cy="1192923"/>
            </a:xfrm>
            <a:custGeom>
              <a:rect b="b" l="l" r="r" t="t"/>
              <a:pathLst>
                <a:path extrusionOk="0" h="11577" w="1089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 flipH="1" rot="5400000">
              <a:off x="67614" y="299150"/>
              <a:ext cx="92741" cy="227930"/>
            </a:xfrm>
            <a:custGeom>
              <a:rect b="b" l="l" r="r" t="t"/>
              <a:pathLst>
                <a:path extrusionOk="0" h="2212" w="90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 flipH="1" rot="5400000">
              <a:off x="219960" y="-219931"/>
              <a:ext cx="154774" cy="594658"/>
            </a:xfrm>
            <a:custGeom>
              <a:rect b="b" l="l" r="r" t="t"/>
              <a:pathLst>
                <a:path extrusionOk="0" h="5771" w="1502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 flipH="1" rot="5400000">
              <a:off x="534803" y="-445851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 flipH="1" rot="5400000">
              <a:off x="146802" y="293123"/>
              <a:ext cx="65846" cy="359412"/>
            </a:xfrm>
            <a:custGeom>
              <a:rect b="b" l="l" r="r" t="t"/>
              <a:pathLst>
                <a:path extrusionOk="0" h="3488" w="639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 flipH="1" rot="5400000">
              <a:off x="358911" y="181066"/>
              <a:ext cx="112113" cy="829904"/>
            </a:xfrm>
            <a:custGeom>
              <a:rect b="b" l="l" r="r" t="t"/>
              <a:pathLst>
                <a:path extrusionOk="0" h="8054" w="1088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 flipH="1" rot="5400000">
              <a:off x="439902" y="150051"/>
              <a:ext cx="112216" cy="991990"/>
            </a:xfrm>
            <a:custGeom>
              <a:rect b="b" l="l" r="r" t="t"/>
              <a:pathLst>
                <a:path extrusionOk="0" h="9627" w="1089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 flipH="1" rot="5400000">
              <a:off x="748768" y="-613449"/>
              <a:ext cx="112113" cy="1609627"/>
            </a:xfrm>
            <a:custGeom>
              <a:rect b="b" l="l" r="r" t="t"/>
              <a:pathLst>
                <a:path extrusionOk="0" h="15621" w="1088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 flipH="1" rot="5400000">
              <a:off x="590393" y="-100395"/>
              <a:ext cx="112113" cy="1292874"/>
            </a:xfrm>
            <a:custGeom>
              <a:rect b="b" l="l" r="r" t="t"/>
              <a:pathLst>
                <a:path extrusionOk="0" h="12547" w="1088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 flipH="1" rot="5400000">
              <a:off x="451494" y="4173574"/>
              <a:ext cx="112113" cy="1015072"/>
            </a:xfrm>
            <a:custGeom>
              <a:rect b="b" l="l" r="r" t="t"/>
              <a:pathLst>
                <a:path extrusionOk="0" h="9851" w="1088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 flipH="1" rot="5400000">
              <a:off x="528775" y="4174090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 flipH="1" rot="5400000">
              <a:off x="540367" y="4351377"/>
              <a:ext cx="112216" cy="1192923"/>
            </a:xfrm>
            <a:custGeom>
              <a:rect b="b" l="l" r="r" t="t"/>
              <a:pathLst>
                <a:path extrusionOk="0" h="11577" w="1089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 flipH="1" rot="5400000">
              <a:off x="67614" y="4750975"/>
              <a:ext cx="92740" cy="227930"/>
            </a:xfrm>
            <a:custGeom>
              <a:rect b="b" l="l" r="r" t="t"/>
              <a:pathLst>
                <a:path extrusionOk="0" h="2212" w="90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 flipH="1" rot="5400000">
              <a:off x="219960" y="4231894"/>
              <a:ext cx="154774" cy="594658"/>
            </a:xfrm>
            <a:custGeom>
              <a:rect b="b" l="l" r="r" t="t"/>
              <a:pathLst>
                <a:path extrusionOk="0" h="5771" w="1502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 flipH="1" rot="5400000">
              <a:off x="534803" y="4005974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 flipH="1" rot="5400000">
              <a:off x="146802" y="4744948"/>
              <a:ext cx="65846" cy="359412"/>
            </a:xfrm>
            <a:custGeom>
              <a:rect b="b" l="l" r="r" t="t"/>
              <a:pathLst>
                <a:path extrusionOk="0" h="3488" w="639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 flipH="1" rot="5400000">
              <a:off x="358911" y="4632891"/>
              <a:ext cx="112113" cy="829904"/>
            </a:xfrm>
            <a:custGeom>
              <a:rect b="b" l="l" r="r" t="t"/>
              <a:pathLst>
                <a:path extrusionOk="0" h="8054" w="1088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 flipH="1" rot="5400000">
              <a:off x="439902" y="4601876"/>
              <a:ext cx="112216" cy="991990"/>
            </a:xfrm>
            <a:custGeom>
              <a:rect b="b" l="l" r="r" t="t"/>
              <a:pathLst>
                <a:path extrusionOk="0" h="9627" w="1089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 flipH="1" rot="5400000">
              <a:off x="748768" y="3838376"/>
              <a:ext cx="112113" cy="1609627"/>
            </a:xfrm>
            <a:custGeom>
              <a:rect b="b" l="l" r="r" t="t"/>
              <a:pathLst>
                <a:path extrusionOk="0" h="15621" w="1088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 flipH="1" rot="5400000">
              <a:off x="590393" y="4351430"/>
              <a:ext cx="112113" cy="1292874"/>
            </a:xfrm>
            <a:custGeom>
              <a:rect b="b" l="l" r="r" t="t"/>
              <a:pathLst>
                <a:path extrusionOk="0" h="12547" w="1088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19"/>
          <p:cNvGrpSpPr/>
          <p:nvPr/>
        </p:nvGrpSpPr>
        <p:grpSpPr>
          <a:xfrm>
            <a:off x="232454" y="311270"/>
            <a:ext cx="8679090" cy="4651204"/>
            <a:chOff x="232454" y="311270"/>
            <a:chExt cx="8679090" cy="4651204"/>
          </a:xfrm>
        </p:grpSpPr>
        <p:grpSp>
          <p:nvGrpSpPr>
            <p:cNvPr id="919" name="Google Shape;919;p19"/>
            <p:cNvGrpSpPr/>
            <p:nvPr/>
          </p:nvGrpSpPr>
          <p:grpSpPr>
            <a:xfrm>
              <a:off x="8778633" y="311270"/>
              <a:ext cx="132911" cy="199379"/>
              <a:chOff x="2778349" y="5640986"/>
              <a:chExt cx="508847" cy="763610"/>
            </a:xfrm>
          </p:grpSpPr>
          <p:sp>
            <p:nvSpPr>
              <p:cNvPr id="920" name="Google Shape;920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2" name="Google Shape;922;p19"/>
            <p:cNvGrpSpPr/>
            <p:nvPr/>
          </p:nvGrpSpPr>
          <p:grpSpPr>
            <a:xfrm>
              <a:off x="8778633" y="4763095"/>
              <a:ext cx="132911" cy="199379"/>
              <a:chOff x="2778349" y="5640986"/>
              <a:chExt cx="508847" cy="763610"/>
            </a:xfrm>
          </p:grpSpPr>
          <p:sp>
            <p:nvSpPr>
              <p:cNvPr id="923" name="Google Shape;923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5" name="Google Shape;925;p19"/>
            <p:cNvGrpSpPr/>
            <p:nvPr/>
          </p:nvGrpSpPr>
          <p:grpSpPr>
            <a:xfrm>
              <a:off x="232454" y="311270"/>
              <a:ext cx="132911" cy="199379"/>
              <a:chOff x="2778349" y="5640986"/>
              <a:chExt cx="508847" cy="763610"/>
            </a:xfrm>
          </p:grpSpPr>
          <p:sp>
            <p:nvSpPr>
              <p:cNvPr id="926" name="Google Shape;926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8" name="Google Shape;928;p19"/>
            <p:cNvGrpSpPr/>
            <p:nvPr/>
          </p:nvGrpSpPr>
          <p:grpSpPr>
            <a:xfrm>
              <a:off x="232454" y="4763095"/>
              <a:ext cx="132911" cy="199379"/>
              <a:chOff x="2778349" y="5640986"/>
              <a:chExt cx="508847" cy="763610"/>
            </a:xfrm>
          </p:grpSpPr>
          <p:sp>
            <p:nvSpPr>
              <p:cNvPr id="929" name="Google Shape;929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20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3" name="Google Shape;933;p20"/>
          <p:cNvGrpSpPr/>
          <p:nvPr/>
        </p:nvGrpSpPr>
        <p:grpSpPr>
          <a:xfrm>
            <a:off x="-571364" y="-660171"/>
            <a:ext cx="10286732" cy="6463852"/>
            <a:chOff x="-571364" y="-660171"/>
            <a:chExt cx="10286732" cy="6463852"/>
          </a:xfrm>
        </p:grpSpPr>
        <p:grpSp>
          <p:nvGrpSpPr>
            <p:cNvPr id="934" name="Google Shape;934;p20"/>
            <p:cNvGrpSpPr/>
            <p:nvPr/>
          </p:nvGrpSpPr>
          <p:grpSpPr>
            <a:xfrm>
              <a:off x="-571364" y="4120904"/>
              <a:ext cx="10286732" cy="1682777"/>
              <a:chOff x="-1" y="3460729"/>
              <a:chExt cx="10286732" cy="1682777"/>
            </a:xfrm>
          </p:grpSpPr>
          <p:grpSp>
            <p:nvGrpSpPr>
              <p:cNvPr id="935" name="Google Shape;935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rect b="b" l="l" r="r" t="t"/>
                  <a:pathLst>
                    <a:path extrusionOk="0" h="9851" w="1088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rect b="b" l="l" r="r" t="t"/>
                  <a:pathLst>
                    <a:path extrusionOk="0" h="2212" w="90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rect b="b" l="l" r="r" t="t"/>
                  <a:pathLst>
                    <a:path extrusionOk="0" h="11388" w="1529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rect b="b" l="l" r="r" t="t"/>
                  <a:pathLst>
                    <a:path extrusionOk="0" h="5771" w="1456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rect b="b" l="l" r="r" t="t"/>
                  <a:pathLst>
                    <a:path extrusionOk="0" h="3596" w="153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rect b="b" l="l" r="r" t="t"/>
                  <a:pathLst>
                    <a:path extrusionOk="0" h="2212" w="145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rect b="b" l="l" r="r" t="t"/>
                  <a:pathLst>
                    <a:path extrusionOk="0" h="10975" w="2248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rect b="b" l="l" r="r" t="t"/>
                  <a:pathLst>
                    <a:path extrusionOk="0" h="5924" w="154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rect b="b" l="l" r="r" t="t"/>
                  <a:pathLst>
                    <a:path extrusionOk="0" h="981" w="145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rect b="b" l="l" r="r" t="t"/>
                  <a:pathLst>
                    <a:path extrusionOk="0" h="9851" w="1053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rect b="b" l="l" r="r" t="t"/>
                  <a:pathLst>
                    <a:path extrusionOk="0" h="15621" w="1079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rect b="b" l="l" r="r" t="t"/>
                  <a:pathLst>
                    <a:path extrusionOk="0" h="10975" w="2212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rect b="b" l="l" r="r" t="t"/>
                  <a:pathLst>
                    <a:path extrusionOk="0" h="14947" w="2176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rect b="b" l="l" r="r" t="t"/>
                  <a:pathLst>
                    <a:path extrusionOk="0" h="9851" w="1088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rect b="b" l="l" r="r" t="t"/>
                  <a:pathLst>
                    <a:path extrusionOk="0" h="2212" w="90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8" name="Google Shape;998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99" name="Google Shape;999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rect b="b" l="l" r="r" t="t"/>
                  <a:pathLst>
                    <a:path extrusionOk="0" h="9851" w="1088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rect b="b" l="l" r="r" t="t"/>
                  <a:pathLst>
                    <a:path extrusionOk="0" h="2212" w="90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rect b="b" l="l" r="r" t="t"/>
                  <a:pathLst>
                    <a:path extrusionOk="0" h="11388" w="1529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rect b="b" l="l" r="r" t="t"/>
                  <a:pathLst>
                    <a:path extrusionOk="0" h="5771" w="1456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rect b="b" l="l" r="r" t="t"/>
                  <a:pathLst>
                    <a:path extrusionOk="0" h="3596" w="153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rect b="b" l="l" r="r" t="t"/>
                  <a:pathLst>
                    <a:path extrusionOk="0" h="2212" w="145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rect b="b" l="l" r="r" t="t"/>
                  <a:pathLst>
                    <a:path extrusionOk="0" h="10975" w="2248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rect b="b" l="l" r="r" t="t"/>
                  <a:pathLst>
                    <a:path extrusionOk="0" h="5924" w="154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rect b="b" l="l" r="r" t="t"/>
                  <a:pathLst>
                    <a:path extrusionOk="0" h="981" w="145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rect b="b" l="l" r="r" t="t"/>
                  <a:pathLst>
                    <a:path extrusionOk="0" h="9851" w="1053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rect b="b" l="l" r="r" t="t"/>
                  <a:pathLst>
                    <a:path extrusionOk="0" h="15621" w="1079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rect b="b" l="l" r="r" t="t"/>
                  <a:pathLst>
                    <a:path extrusionOk="0" h="10975" w="2212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rect b="b" l="l" r="r" t="t"/>
                  <a:pathLst>
                    <a:path extrusionOk="0" h="14947" w="2176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rect b="b" l="l" r="r" t="t"/>
                  <a:pathLst>
                    <a:path extrusionOk="0" h="9851" w="1088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rect b="b" l="l" r="r" t="t"/>
                  <a:pathLst>
                    <a:path extrusionOk="0" h="2212" w="90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1" name="Google Shape;1061;p20"/>
            <p:cNvGrpSpPr/>
            <p:nvPr/>
          </p:nvGrpSpPr>
          <p:grpSpPr>
            <a:xfrm flipH="1" rot="10800000">
              <a:off x="-571364" y="-660171"/>
              <a:ext cx="10286732" cy="1682777"/>
              <a:chOff x="-1" y="3460729"/>
              <a:chExt cx="10286732" cy="1682777"/>
            </a:xfrm>
          </p:grpSpPr>
          <p:grpSp>
            <p:nvGrpSpPr>
              <p:cNvPr id="1062" name="Google Shape;1062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063" name="Google Shape;1063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rect b="b" l="l" r="r" t="t"/>
                  <a:pathLst>
                    <a:path extrusionOk="0" h="9851" w="1088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rect b="b" l="l" r="r" t="t"/>
                  <a:pathLst>
                    <a:path extrusionOk="0" h="2212" w="90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rect b="b" l="l" r="r" t="t"/>
                  <a:pathLst>
                    <a:path extrusionOk="0" h="11388" w="1529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rect b="b" l="l" r="r" t="t"/>
                  <a:pathLst>
                    <a:path extrusionOk="0" h="5771" w="1456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rect b="b" l="l" r="r" t="t"/>
                  <a:pathLst>
                    <a:path extrusionOk="0" h="3596" w="153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rect b="b" l="l" r="r" t="t"/>
                  <a:pathLst>
                    <a:path extrusionOk="0" h="2212" w="145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rect b="b" l="l" r="r" t="t"/>
                  <a:pathLst>
                    <a:path extrusionOk="0" h="10975" w="2248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rect b="b" l="l" r="r" t="t"/>
                  <a:pathLst>
                    <a:path extrusionOk="0" h="5924" w="154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rect b="b" l="l" r="r" t="t"/>
                  <a:pathLst>
                    <a:path extrusionOk="0" h="981" w="145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rect b="b" l="l" r="r" t="t"/>
                  <a:pathLst>
                    <a:path extrusionOk="0" h="9851" w="1053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rect b="b" l="l" r="r" t="t"/>
                  <a:pathLst>
                    <a:path extrusionOk="0" h="15621" w="1079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rect b="b" l="l" r="r" t="t"/>
                  <a:pathLst>
                    <a:path extrusionOk="0" h="10975" w="2212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rect b="b" l="l" r="r" t="t"/>
                  <a:pathLst>
                    <a:path extrusionOk="0" h="14947" w="2176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rect b="b" l="l" r="r" t="t"/>
                  <a:pathLst>
                    <a:path extrusionOk="0" h="9851" w="1088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rect b="b" l="l" r="r" t="t"/>
                  <a:pathLst>
                    <a:path extrusionOk="0" h="2212" w="90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5" name="Google Shape;1125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126" name="Google Shape;112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rect b="b" l="l" r="r" t="t"/>
                  <a:pathLst>
                    <a:path extrusionOk="0" h="9851" w="1088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rect b="b" l="l" r="r" t="t"/>
                  <a:pathLst>
                    <a:path extrusionOk="0" h="2212" w="90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rect b="b" l="l" r="r" t="t"/>
                  <a:pathLst>
                    <a:path extrusionOk="0" h="6517" w="981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rect b="b" l="l" r="r" t="t"/>
                  <a:pathLst>
                    <a:path extrusionOk="0" h="16331" w="2922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rect b="b" l="l" r="r" t="t"/>
                  <a:pathLst>
                    <a:path extrusionOk="0" h="10939" w="1043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rect b="b" l="l" r="r" t="t"/>
                  <a:pathLst>
                    <a:path extrusionOk="0" h="5169" w="1089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rect b="b" l="l" r="r" t="t"/>
                  <a:pathLst>
                    <a:path extrusionOk="0" h="11388" w="1529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rect b="b" l="l" r="r" t="t"/>
                  <a:pathLst>
                    <a:path extrusionOk="0" h="5771" w="1456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rect b="b" l="l" r="r" t="t"/>
                  <a:pathLst>
                    <a:path extrusionOk="0" h="3596" w="153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rect b="b" l="l" r="r" t="t"/>
                  <a:pathLst>
                    <a:path extrusionOk="0" h="2212" w="145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rect b="b" l="l" r="r" t="t"/>
                  <a:pathLst>
                    <a:path extrusionOk="0" h="10975" w="2248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rect b="b" l="l" r="r" t="t"/>
                  <a:pathLst>
                    <a:path extrusionOk="0" h="5924" w="154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rect b="b" l="l" r="r" t="t"/>
                  <a:pathLst>
                    <a:path extrusionOk="0" h="981" w="145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rect b="b" l="l" r="r" t="t"/>
                  <a:pathLst>
                    <a:path extrusionOk="0" h="9851" w="1053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rect b="b" l="l" r="r" t="t"/>
                  <a:pathLst>
                    <a:path extrusionOk="0" h="15621" w="1079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rect b="b" l="l" r="r" t="t"/>
                  <a:pathLst>
                    <a:path extrusionOk="0" h="10975" w="2212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rect b="b" l="l" r="r" t="t"/>
                  <a:pathLst>
                    <a:path extrusionOk="0" h="14947" w="2176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rect b="b" l="l" r="r" t="t"/>
                  <a:pathLst>
                    <a:path extrusionOk="0" h="9851" w="1088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rect b="b" l="l" r="r" t="t"/>
                  <a:pathLst>
                    <a:path extrusionOk="0" h="11199" w="936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rect b="b" l="l" r="r" t="t"/>
                  <a:pathLst>
                    <a:path extrusionOk="0" h="11577" w="1089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rect b="b" l="l" r="r" t="t"/>
                  <a:pathLst>
                    <a:path extrusionOk="0" h="2212" w="90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rect b="b" l="l" r="r" t="t"/>
                  <a:pathLst>
                    <a:path extrusionOk="0" h="3596" w="154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rect b="b" l="l" r="r" t="t"/>
                  <a:pathLst>
                    <a:path extrusionOk="0" h="14569" w="3065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rect b="b" l="l" r="r" t="t"/>
                  <a:pathLst>
                    <a:path extrusionOk="0" h="5771" w="1502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rect b="b" l="l" r="r" t="t"/>
                  <a:pathLst>
                    <a:path extrusionOk="0" h="11424" w="1044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rect b="b" l="l" r="r" t="t"/>
                  <a:pathLst>
                    <a:path extrusionOk="0" h="3488" w="639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rect b="b" l="l" r="r" t="t"/>
                  <a:pathLst>
                    <a:path extrusionOk="0" h="2212" w="154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rect b="b" l="l" r="r" t="t"/>
                  <a:pathLst>
                    <a:path extrusionOk="0" h="8054" w="1088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rect b="b" l="l" r="r" t="t"/>
                  <a:pathLst>
                    <a:path extrusionOk="0" h="9627" w="1089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rect b="b" l="l" r="r" t="t"/>
                  <a:pathLst>
                    <a:path extrusionOk="0" h="15621" w="1088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rect b="b" l="l" r="r" t="t"/>
                  <a:pathLst>
                    <a:path extrusionOk="0" h="12547" w="1088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88" name="Google Shape;1188;p20"/>
          <p:cNvGrpSpPr/>
          <p:nvPr/>
        </p:nvGrpSpPr>
        <p:grpSpPr>
          <a:xfrm>
            <a:off x="967271" y="614136"/>
            <a:ext cx="7097311" cy="4151288"/>
            <a:chOff x="967271" y="614136"/>
            <a:chExt cx="7097311" cy="4151288"/>
          </a:xfrm>
        </p:grpSpPr>
        <p:grpSp>
          <p:nvGrpSpPr>
            <p:cNvPr id="1189" name="Google Shape;1189;p20"/>
            <p:cNvGrpSpPr/>
            <p:nvPr/>
          </p:nvGrpSpPr>
          <p:grpSpPr>
            <a:xfrm>
              <a:off x="7931671" y="4566045"/>
              <a:ext cx="132911" cy="199379"/>
              <a:chOff x="2778349" y="5640986"/>
              <a:chExt cx="508847" cy="763610"/>
            </a:xfrm>
          </p:grpSpPr>
          <p:sp>
            <p:nvSpPr>
              <p:cNvPr id="1190" name="Google Shape;1190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>
              <a:off x="5914820" y="4329995"/>
              <a:ext cx="171685" cy="257566"/>
              <a:chOff x="2778349" y="5640986"/>
              <a:chExt cx="508847" cy="763610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5" name="Google Shape;1195;p20"/>
            <p:cNvGrpSpPr/>
            <p:nvPr/>
          </p:nvGrpSpPr>
          <p:grpSpPr>
            <a:xfrm>
              <a:off x="967271" y="4566045"/>
              <a:ext cx="132911" cy="199379"/>
              <a:chOff x="2778349" y="5640986"/>
              <a:chExt cx="508847" cy="763610"/>
            </a:xfrm>
          </p:grpSpPr>
          <p:sp>
            <p:nvSpPr>
              <p:cNvPr id="1196" name="Google Shape;1196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8" name="Google Shape;1198;p20"/>
            <p:cNvGrpSpPr/>
            <p:nvPr/>
          </p:nvGrpSpPr>
          <p:grpSpPr>
            <a:xfrm>
              <a:off x="7931671" y="614136"/>
              <a:ext cx="132911" cy="199379"/>
              <a:chOff x="2778349" y="5640986"/>
              <a:chExt cx="508847" cy="763610"/>
            </a:xfrm>
          </p:grpSpPr>
          <p:sp>
            <p:nvSpPr>
              <p:cNvPr id="1199" name="Google Shape;1199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1" name="Google Shape;1201;p20"/>
            <p:cNvGrpSpPr/>
            <p:nvPr/>
          </p:nvGrpSpPr>
          <p:grpSpPr>
            <a:xfrm>
              <a:off x="5914820" y="672410"/>
              <a:ext cx="171685" cy="257566"/>
              <a:chOff x="2778349" y="5640986"/>
              <a:chExt cx="508847" cy="763610"/>
            </a:xfrm>
          </p:grpSpPr>
          <p:sp>
            <p:nvSpPr>
              <p:cNvPr id="1202" name="Google Shape;1202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4" name="Google Shape;1204;p20"/>
            <p:cNvGrpSpPr/>
            <p:nvPr/>
          </p:nvGrpSpPr>
          <p:grpSpPr>
            <a:xfrm>
              <a:off x="967271" y="614136"/>
              <a:ext cx="132911" cy="199379"/>
              <a:chOff x="2778349" y="5640986"/>
              <a:chExt cx="508847" cy="763610"/>
            </a:xfrm>
          </p:grpSpPr>
          <p:sp>
            <p:nvSpPr>
              <p:cNvPr id="1205" name="Google Shape;1205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713350" y="2028875"/>
            <a:ext cx="4357500" cy="16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3350" y="1136575"/>
            <a:ext cx="12231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13350" y="3683825"/>
            <a:ext cx="43575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967271" y="4475070"/>
            <a:ext cx="7097311" cy="435429"/>
            <a:chOff x="967271" y="4475070"/>
            <a:chExt cx="7097311" cy="435429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931671" y="4711120"/>
              <a:ext cx="132911" cy="199379"/>
              <a:chOff x="2778349" y="5640986"/>
              <a:chExt cx="508847" cy="76361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>
              <a:off x="5914820" y="4475070"/>
              <a:ext cx="171685" cy="257566"/>
              <a:chOff x="2778349" y="5640986"/>
              <a:chExt cx="508847" cy="76361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>
              <a:off x="967271" y="4711120"/>
              <a:ext cx="132911" cy="199379"/>
              <a:chOff x="2778349" y="5640986"/>
              <a:chExt cx="508847" cy="76361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" name="Google Shape;28;p3"/>
          <p:cNvGrpSpPr/>
          <p:nvPr/>
        </p:nvGrpSpPr>
        <p:grpSpPr>
          <a:xfrm>
            <a:off x="-571364" y="4265979"/>
            <a:ext cx="10286732" cy="1682777"/>
            <a:chOff x="-1" y="3460729"/>
            <a:chExt cx="10286732" cy="1682777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-1" y="3460729"/>
              <a:ext cx="5143232" cy="1682777"/>
              <a:chOff x="713356" y="2640614"/>
              <a:chExt cx="6188463" cy="2024758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rect b="b" l="l" r="r" t="t"/>
                <a:pathLst>
                  <a:path extrusionOk="0" h="6517" w="981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rect b="b" l="l" r="r" t="t"/>
                <a:pathLst>
                  <a:path extrusionOk="0" h="16331" w="2922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rect b="b" l="l" r="r" t="t"/>
                <a:pathLst>
                  <a:path extrusionOk="0" h="10939" w="1043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rect b="b" l="l" r="r" t="t"/>
                <a:pathLst>
                  <a:path extrusionOk="0" h="5169" w="1089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rect b="b" l="l" r="r" t="t"/>
                <a:pathLst>
                  <a:path extrusionOk="0" h="11388" w="1529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rect b="b" l="l" r="r" t="t"/>
                <a:pathLst>
                  <a:path extrusionOk="0" h="3596" w="153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rect b="b" l="l" r="r" t="t"/>
                <a:pathLst>
                  <a:path extrusionOk="0" h="2212" w="145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rect b="b" l="l" r="r" t="t"/>
                <a:pathLst>
                  <a:path extrusionOk="0" h="10975" w="2248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rect b="b" l="l" r="r" t="t"/>
                <a:pathLst>
                  <a:path extrusionOk="0" h="5924" w="154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rect b="b" l="l" r="r" t="t"/>
                <a:pathLst>
                  <a:path extrusionOk="0" h="981" w="145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rect b="b" l="l" r="r" t="t"/>
                <a:pathLst>
                  <a:path extrusionOk="0" h="10975" w="2212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rect b="b" l="l" r="r" t="t"/>
                <a:pathLst>
                  <a:path extrusionOk="0" h="14947" w="2176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>
              <a:off x="5143499" y="3460729"/>
              <a:ext cx="5143232" cy="1682777"/>
              <a:chOff x="713356" y="2640614"/>
              <a:chExt cx="6188463" cy="2024758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rect b="b" l="l" r="r" t="t"/>
                <a:pathLst>
                  <a:path extrusionOk="0" h="6517" w="981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rect b="b" l="l" r="r" t="t"/>
                <a:pathLst>
                  <a:path extrusionOk="0" h="16331" w="2922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rect b="b" l="l" r="r" t="t"/>
                <a:pathLst>
                  <a:path extrusionOk="0" h="10939" w="1043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rect b="b" l="l" r="r" t="t"/>
                <a:pathLst>
                  <a:path extrusionOk="0" h="5169" w="1089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rect b="b" l="l" r="r" t="t"/>
                <a:pathLst>
                  <a:path extrusionOk="0" h="11388" w="1529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rect b="b" l="l" r="r" t="t"/>
                <a:pathLst>
                  <a:path extrusionOk="0" h="3596" w="153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rect b="b" l="l" r="r" t="t"/>
                <a:pathLst>
                  <a:path extrusionOk="0" h="2212" w="145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rect b="b" l="l" r="r" t="t"/>
                <a:pathLst>
                  <a:path extrusionOk="0" h="10975" w="2248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rect b="b" l="l" r="r" t="t"/>
                <a:pathLst>
                  <a:path extrusionOk="0" h="5924" w="154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rect b="b" l="l" r="r" t="t"/>
                <a:pathLst>
                  <a:path extrusionOk="0" h="981" w="145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rect b="b" l="l" r="r" t="t"/>
                <a:pathLst>
                  <a:path extrusionOk="0" h="10975" w="2212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rect b="b" l="l" r="r" t="t"/>
                <a:pathLst>
                  <a:path extrusionOk="0" h="14947" w="2176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" name="Google Shape;155;p3"/>
          <p:cNvSpPr/>
          <p:nvPr>
            <p:ph idx="3" type="pic"/>
          </p:nvPr>
        </p:nvSpPr>
        <p:spPr>
          <a:xfrm>
            <a:off x="5198650" y="1031600"/>
            <a:ext cx="3224700" cy="308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60" name="Google Shape;160;p4"/>
          <p:cNvGrpSpPr/>
          <p:nvPr/>
        </p:nvGrpSpPr>
        <p:grpSpPr>
          <a:xfrm flipH="1">
            <a:off x="-962799" y="300"/>
            <a:ext cx="1682787" cy="5143233"/>
            <a:chOff x="7395926" y="300"/>
            <a:chExt cx="1682787" cy="5143233"/>
          </a:xfrm>
        </p:grpSpPr>
        <p:sp>
          <p:nvSpPr>
            <p:cNvPr id="161" name="Google Shape;161;p4"/>
            <p:cNvSpPr/>
            <p:nvPr/>
          </p:nvSpPr>
          <p:spPr>
            <a:xfrm rot="-5400000">
              <a:off x="8515117" y="2538846"/>
              <a:ext cx="112113" cy="1015072"/>
            </a:xfrm>
            <a:custGeom>
              <a:rect b="b" l="l" r="r" t="t"/>
              <a:pathLst>
                <a:path extrusionOk="0" h="9851" w="1088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-5400000">
              <a:off x="8453498" y="2539363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-5400000">
              <a:off x="8426141" y="2716650"/>
              <a:ext cx="112216" cy="1192923"/>
            </a:xfrm>
            <a:custGeom>
              <a:rect b="b" l="l" r="r" t="t"/>
              <a:pathLst>
                <a:path extrusionOk="0" h="11577" w="1089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-5400000">
              <a:off x="8918369" y="3116248"/>
              <a:ext cx="92740" cy="227930"/>
            </a:xfrm>
            <a:custGeom>
              <a:rect b="b" l="l" r="r" t="t"/>
              <a:pathLst>
                <a:path extrusionOk="0" h="2212" w="90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-5400000">
              <a:off x="8885500" y="2639774"/>
              <a:ext cx="15869" cy="370541"/>
            </a:xfrm>
            <a:custGeom>
              <a:rect b="b" l="l" r="r" t="t"/>
              <a:pathLst>
                <a:path extrusionOk="0" h="3596" w="154">
                  <a:moveTo>
                    <a:pt x="81" y="0"/>
                  </a:moveTo>
                  <a:cubicBezTo>
                    <a:pt x="45" y="0"/>
                    <a:pt x="0" y="36"/>
                    <a:pt x="0" y="72"/>
                  </a:cubicBezTo>
                  <a:cubicBezTo>
                    <a:pt x="0" y="108"/>
                    <a:pt x="0" y="108"/>
                    <a:pt x="45" y="144"/>
                  </a:cubicBezTo>
                  <a:lnTo>
                    <a:pt x="45" y="3595"/>
                  </a:lnTo>
                  <a:lnTo>
                    <a:pt x="117" y="3595"/>
                  </a:lnTo>
                  <a:lnTo>
                    <a:pt x="117" y="144"/>
                  </a:lnTo>
                  <a:cubicBezTo>
                    <a:pt x="117" y="108"/>
                    <a:pt x="153" y="108"/>
                    <a:pt x="153" y="72"/>
                  </a:cubicBezTo>
                  <a:cubicBezTo>
                    <a:pt x="153" y="36"/>
                    <a:pt x="117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-5400000">
              <a:off x="8194656" y="1662770"/>
              <a:ext cx="227936" cy="1540176"/>
            </a:xfrm>
            <a:custGeom>
              <a:rect b="b" l="l" r="r" t="t"/>
              <a:pathLst>
                <a:path extrusionOk="0" h="14947" w="2212">
                  <a:moveTo>
                    <a:pt x="2130" y="1"/>
                  </a:moveTo>
                  <a:cubicBezTo>
                    <a:pt x="2058" y="1"/>
                    <a:pt x="2023" y="37"/>
                    <a:pt x="2023" y="81"/>
                  </a:cubicBezTo>
                  <a:cubicBezTo>
                    <a:pt x="2023" y="117"/>
                    <a:pt x="2058" y="153"/>
                    <a:pt x="2094" y="153"/>
                  </a:cubicBezTo>
                  <a:lnTo>
                    <a:pt x="2094" y="5618"/>
                  </a:lnTo>
                  <a:lnTo>
                    <a:pt x="1160" y="6480"/>
                  </a:lnTo>
                  <a:lnTo>
                    <a:pt x="1160" y="13859"/>
                  </a:lnTo>
                  <a:lnTo>
                    <a:pt x="0" y="14946"/>
                  </a:lnTo>
                  <a:lnTo>
                    <a:pt x="72" y="14946"/>
                  </a:lnTo>
                  <a:lnTo>
                    <a:pt x="1232" y="13895"/>
                  </a:lnTo>
                  <a:lnTo>
                    <a:pt x="1232" y="6480"/>
                  </a:lnTo>
                  <a:lnTo>
                    <a:pt x="2130" y="5653"/>
                  </a:lnTo>
                  <a:lnTo>
                    <a:pt x="2130" y="153"/>
                  </a:lnTo>
                  <a:cubicBezTo>
                    <a:pt x="2166" y="153"/>
                    <a:pt x="2211" y="117"/>
                    <a:pt x="2211" y="81"/>
                  </a:cubicBezTo>
                  <a:cubicBezTo>
                    <a:pt x="2211" y="37"/>
                    <a:pt x="2166" y="1"/>
                    <a:pt x="2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rot="-5400000">
              <a:off x="8170183" y="1919812"/>
              <a:ext cx="315833" cy="1501226"/>
            </a:xfrm>
            <a:custGeom>
              <a:rect b="b" l="l" r="r" t="t"/>
              <a:pathLst>
                <a:path extrusionOk="0" h="14569" w="3065">
                  <a:moveTo>
                    <a:pt x="971" y="0"/>
                  </a:moveTo>
                  <a:cubicBezTo>
                    <a:pt x="935" y="0"/>
                    <a:pt x="899" y="36"/>
                    <a:pt x="899" y="72"/>
                  </a:cubicBezTo>
                  <a:cubicBezTo>
                    <a:pt x="899" y="108"/>
                    <a:pt x="899" y="108"/>
                    <a:pt x="935" y="153"/>
                  </a:cubicBezTo>
                  <a:lnTo>
                    <a:pt x="935" y="3478"/>
                  </a:lnTo>
                  <a:lnTo>
                    <a:pt x="0" y="4341"/>
                  </a:lnTo>
                  <a:lnTo>
                    <a:pt x="0" y="7450"/>
                  </a:lnTo>
                  <a:lnTo>
                    <a:pt x="935" y="8313"/>
                  </a:lnTo>
                  <a:lnTo>
                    <a:pt x="935" y="14568"/>
                  </a:lnTo>
                  <a:lnTo>
                    <a:pt x="971" y="14568"/>
                  </a:lnTo>
                  <a:lnTo>
                    <a:pt x="971" y="13103"/>
                  </a:lnTo>
                  <a:lnTo>
                    <a:pt x="2130" y="12061"/>
                  </a:lnTo>
                  <a:lnTo>
                    <a:pt x="2130" y="8610"/>
                  </a:lnTo>
                  <a:lnTo>
                    <a:pt x="3065" y="7747"/>
                  </a:lnTo>
                  <a:lnTo>
                    <a:pt x="3065" y="4646"/>
                  </a:lnTo>
                  <a:lnTo>
                    <a:pt x="2130" y="3784"/>
                  </a:lnTo>
                  <a:lnTo>
                    <a:pt x="2130" y="413"/>
                  </a:lnTo>
                  <a:cubicBezTo>
                    <a:pt x="2166" y="413"/>
                    <a:pt x="2202" y="377"/>
                    <a:pt x="2202" y="377"/>
                  </a:cubicBezTo>
                  <a:cubicBezTo>
                    <a:pt x="2202" y="333"/>
                    <a:pt x="2166" y="297"/>
                    <a:pt x="2130" y="297"/>
                  </a:cubicBezTo>
                  <a:cubicBezTo>
                    <a:pt x="2058" y="297"/>
                    <a:pt x="2022" y="333"/>
                    <a:pt x="2022" y="377"/>
                  </a:cubicBezTo>
                  <a:cubicBezTo>
                    <a:pt x="2022" y="377"/>
                    <a:pt x="2058" y="413"/>
                    <a:pt x="2094" y="413"/>
                  </a:cubicBezTo>
                  <a:lnTo>
                    <a:pt x="2094" y="3820"/>
                  </a:lnTo>
                  <a:lnTo>
                    <a:pt x="3029" y="4646"/>
                  </a:lnTo>
                  <a:lnTo>
                    <a:pt x="3029" y="7747"/>
                  </a:lnTo>
                  <a:lnTo>
                    <a:pt x="2094" y="8574"/>
                  </a:lnTo>
                  <a:lnTo>
                    <a:pt x="2094" y="12016"/>
                  </a:lnTo>
                  <a:lnTo>
                    <a:pt x="971" y="13031"/>
                  </a:lnTo>
                  <a:lnTo>
                    <a:pt x="971" y="11836"/>
                  </a:lnTo>
                  <a:lnTo>
                    <a:pt x="1528" y="11342"/>
                  </a:lnTo>
                  <a:lnTo>
                    <a:pt x="1528" y="2849"/>
                  </a:lnTo>
                  <a:cubicBezTo>
                    <a:pt x="1573" y="2849"/>
                    <a:pt x="1573" y="2804"/>
                    <a:pt x="1573" y="2768"/>
                  </a:cubicBezTo>
                  <a:cubicBezTo>
                    <a:pt x="1573" y="2732"/>
                    <a:pt x="1573" y="2696"/>
                    <a:pt x="1492" y="2696"/>
                  </a:cubicBezTo>
                  <a:cubicBezTo>
                    <a:pt x="1456" y="2696"/>
                    <a:pt x="1420" y="2732"/>
                    <a:pt x="1420" y="2768"/>
                  </a:cubicBezTo>
                  <a:cubicBezTo>
                    <a:pt x="1420" y="2804"/>
                    <a:pt x="1456" y="2849"/>
                    <a:pt x="1492" y="2849"/>
                  </a:cubicBezTo>
                  <a:lnTo>
                    <a:pt x="1492" y="11306"/>
                  </a:lnTo>
                  <a:lnTo>
                    <a:pt x="971" y="11755"/>
                  </a:lnTo>
                  <a:lnTo>
                    <a:pt x="971" y="6327"/>
                  </a:lnTo>
                  <a:cubicBezTo>
                    <a:pt x="1007" y="6327"/>
                    <a:pt x="1043" y="6291"/>
                    <a:pt x="1043" y="6255"/>
                  </a:cubicBezTo>
                  <a:cubicBezTo>
                    <a:pt x="1043" y="6219"/>
                    <a:pt x="1007" y="6174"/>
                    <a:pt x="971" y="6174"/>
                  </a:cubicBezTo>
                  <a:cubicBezTo>
                    <a:pt x="935" y="6174"/>
                    <a:pt x="899" y="6219"/>
                    <a:pt x="899" y="6255"/>
                  </a:cubicBezTo>
                  <a:cubicBezTo>
                    <a:pt x="899" y="6291"/>
                    <a:pt x="899" y="6327"/>
                    <a:pt x="935" y="6327"/>
                  </a:cubicBezTo>
                  <a:lnTo>
                    <a:pt x="935" y="8241"/>
                  </a:lnTo>
                  <a:lnTo>
                    <a:pt x="72" y="7450"/>
                  </a:lnTo>
                  <a:lnTo>
                    <a:pt x="72" y="4377"/>
                  </a:lnTo>
                  <a:lnTo>
                    <a:pt x="971" y="3523"/>
                  </a:lnTo>
                  <a:lnTo>
                    <a:pt x="971" y="153"/>
                  </a:lnTo>
                  <a:cubicBezTo>
                    <a:pt x="1007" y="108"/>
                    <a:pt x="1043" y="108"/>
                    <a:pt x="1043" y="72"/>
                  </a:cubicBezTo>
                  <a:cubicBezTo>
                    <a:pt x="1043" y="36"/>
                    <a:pt x="1007" y="0"/>
                    <a:pt x="97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rot="-5400000">
              <a:off x="8703990" y="2597166"/>
              <a:ext cx="154774" cy="594658"/>
            </a:xfrm>
            <a:custGeom>
              <a:rect b="b" l="l" r="r" t="t"/>
              <a:pathLst>
                <a:path extrusionOk="0" h="5771" w="1502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rot="-5400000">
              <a:off x="8436342" y="2371247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rot="-5400000">
              <a:off x="8866076" y="3110221"/>
              <a:ext cx="65846" cy="359412"/>
            </a:xfrm>
            <a:custGeom>
              <a:rect b="b" l="l" r="r" t="t"/>
              <a:pathLst>
                <a:path extrusionOk="0" h="3488" w="639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rot="-5400000">
              <a:off x="8956805" y="2664813"/>
              <a:ext cx="15869" cy="227930"/>
            </a:xfrm>
            <a:custGeom>
              <a:rect b="b" l="l" r="r" t="t"/>
              <a:pathLst>
                <a:path extrusionOk="0" h="2212" w="154">
                  <a:moveTo>
                    <a:pt x="82" y="0"/>
                  </a:moveTo>
                  <a:cubicBezTo>
                    <a:pt x="46" y="0"/>
                    <a:pt x="1" y="36"/>
                    <a:pt x="1" y="72"/>
                  </a:cubicBezTo>
                  <a:cubicBezTo>
                    <a:pt x="1" y="72"/>
                    <a:pt x="46" y="108"/>
                    <a:pt x="82" y="108"/>
                  </a:cubicBezTo>
                  <a:lnTo>
                    <a:pt x="82" y="2211"/>
                  </a:lnTo>
                  <a:lnTo>
                    <a:pt x="118" y="2211"/>
                  </a:lnTo>
                  <a:lnTo>
                    <a:pt x="118" y="108"/>
                  </a:lnTo>
                  <a:cubicBezTo>
                    <a:pt x="153" y="108"/>
                    <a:pt x="153" y="72"/>
                    <a:pt x="153" y="72"/>
                  </a:cubicBezTo>
                  <a:cubicBezTo>
                    <a:pt x="153" y="36"/>
                    <a:pt x="118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8607699" y="2998163"/>
              <a:ext cx="112113" cy="829904"/>
            </a:xfrm>
            <a:custGeom>
              <a:rect b="b" l="l" r="r" t="t"/>
              <a:pathLst>
                <a:path extrusionOk="0" h="8054" w="1088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8413208" y="3065814"/>
              <a:ext cx="157556" cy="1173448"/>
            </a:xfrm>
            <a:custGeom>
              <a:rect b="b" l="l" r="r" t="t"/>
              <a:pathLst>
                <a:path extrusionOk="0" h="11388" w="1529">
                  <a:moveTo>
                    <a:pt x="747" y="0"/>
                  </a:moveTo>
                  <a:cubicBezTo>
                    <a:pt x="711" y="0"/>
                    <a:pt x="675" y="36"/>
                    <a:pt x="675" y="72"/>
                  </a:cubicBezTo>
                  <a:cubicBezTo>
                    <a:pt x="675" y="72"/>
                    <a:pt x="711" y="117"/>
                    <a:pt x="711" y="153"/>
                  </a:cubicBezTo>
                  <a:lnTo>
                    <a:pt x="711" y="8988"/>
                  </a:lnTo>
                  <a:lnTo>
                    <a:pt x="1421" y="9590"/>
                  </a:lnTo>
                  <a:lnTo>
                    <a:pt x="1421" y="10408"/>
                  </a:lnTo>
                  <a:lnTo>
                    <a:pt x="109" y="9248"/>
                  </a:lnTo>
                  <a:lnTo>
                    <a:pt x="109" y="5653"/>
                  </a:lnTo>
                  <a:cubicBezTo>
                    <a:pt x="145" y="5653"/>
                    <a:pt x="145" y="5617"/>
                    <a:pt x="145" y="5582"/>
                  </a:cubicBezTo>
                  <a:cubicBezTo>
                    <a:pt x="145" y="5546"/>
                    <a:pt x="109" y="5510"/>
                    <a:pt x="73" y="5510"/>
                  </a:cubicBezTo>
                  <a:cubicBezTo>
                    <a:pt x="37" y="5510"/>
                    <a:pt x="1" y="5546"/>
                    <a:pt x="1" y="5582"/>
                  </a:cubicBezTo>
                  <a:cubicBezTo>
                    <a:pt x="1" y="5617"/>
                    <a:pt x="37" y="5653"/>
                    <a:pt x="37" y="5653"/>
                  </a:cubicBezTo>
                  <a:lnTo>
                    <a:pt x="37" y="9248"/>
                  </a:lnTo>
                  <a:lnTo>
                    <a:pt x="1421" y="10489"/>
                  </a:lnTo>
                  <a:lnTo>
                    <a:pt x="1421" y="11387"/>
                  </a:lnTo>
                  <a:lnTo>
                    <a:pt x="1457" y="11387"/>
                  </a:lnTo>
                  <a:lnTo>
                    <a:pt x="1457" y="2472"/>
                  </a:lnTo>
                  <a:cubicBezTo>
                    <a:pt x="1493" y="2472"/>
                    <a:pt x="1529" y="2436"/>
                    <a:pt x="1529" y="2400"/>
                  </a:cubicBezTo>
                  <a:cubicBezTo>
                    <a:pt x="1529" y="2364"/>
                    <a:pt x="1493" y="2319"/>
                    <a:pt x="1457" y="2319"/>
                  </a:cubicBezTo>
                  <a:cubicBezTo>
                    <a:pt x="1385" y="2319"/>
                    <a:pt x="1349" y="2364"/>
                    <a:pt x="1349" y="2400"/>
                  </a:cubicBezTo>
                  <a:cubicBezTo>
                    <a:pt x="1349" y="2436"/>
                    <a:pt x="1385" y="2472"/>
                    <a:pt x="1421" y="2472"/>
                  </a:cubicBezTo>
                  <a:lnTo>
                    <a:pt x="1421" y="9509"/>
                  </a:lnTo>
                  <a:lnTo>
                    <a:pt x="783" y="8952"/>
                  </a:lnTo>
                  <a:lnTo>
                    <a:pt x="783" y="153"/>
                  </a:lnTo>
                  <a:cubicBezTo>
                    <a:pt x="819" y="117"/>
                    <a:pt x="854" y="117"/>
                    <a:pt x="854" y="72"/>
                  </a:cubicBezTo>
                  <a:cubicBezTo>
                    <a:pt x="854" y="36"/>
                    <a:pt x="819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8526606" y="2967148"/>
              <a:ext cx="112216" cy="991990"/>
            </a:xfrm>
            <a:custGeom>
              <a:rect b="b" l="l" r="r" t="t"/>
              <a:pathLst>
                <a:path extrusionOk="0" h="9627" w="1089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8758191" y="1616909"/>
              <a:ext cx="108403" cy="532627"/>
            </a:xfrm>
            <a:custGeom>
              <a:rect b="b" l="l" r="r" t="t"/>
              <a:pathLst>
                <a:path extrusionOk="0" h="5169" w="1052">
                  <a:moveTo>
                    <a:pt x="971" y="1"/>
                  </a:moveTo>
                  <a:cubicBezTo>
                    <a:pt x="935" y="1"/>
                    <a:pt x="899" y="37"/>
                    <a:pt x="899" y="73"/>
                  </a:cubicBezTo>
                  <a:lnTo>
                    <a:pt x="0" y="935"/>
                  </a:lnTo>
                  <a:lnTo>
                    <a:pt x="0" y="5168"/>
                  </a:lnTo>
                  <a:lnTo>
                    <a:pt x="36" y="5168"/>
                  </a:lnTo>
                  <a:lnTo>
                    <a:pt x="36" y="935"/>
                  </a:lnTo>
                  <a:lnTo>
                    <a:pt x="935" y="108"/>
                  </a:lnTo>
                  <a:lnTo>
                    <a:pt x="971" y="144"/>
                  </a:lnTo>
                  <a:cubicBezTo>
                    <a:pt x="1016" y="144"/>
                    <a:pt x="1052" y="108"/>
                    <a:pt x="1052" y="73"/>
                  </a:cubicBezTo>
                  <a:cubicBezTo>
                    <a:pt x="1052" y="37"/>
                    <a:pt x="1016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8706361" y="3745076"/>
              <a:ext cx="150034" cy="594658"/>
            </a:xfrm>
            <a:custGeom>
              <a:rect b="b" l="l" r="r" t="t"/>
              <a:pathLst>
                <a:path extrusionOk="0" h="5771" w="14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7"/>
                    <a:pt x="0" y="117"/>
                    <a:pt x="36" y="117"/>
                  </a:cubicBezTo>
                  <a:lnTo>
                    <a:pt x="36" y="710"/>
                  </a:lnTo>
                  <a:lnTo>
                    <a:pt x="485" y="1124"/>
                  </a:lnTo>
                  <a:lnTo>
                    <a:pt x="485" y="4872"/>
                  </a:lnTo>
                  <a:lnTo>
                    <a:pt x="1420" y="5734"/>
                  </a:lnTo>
                  <a:lnTo>
                    <a:pt x="1420" y="5770"/>
                  </a:lnTo>
                  <a:lnTo>
                    <a:pt x="1456" y="5770"/>
                  </a:lnTo>
                  <a:lnTo>
                    <a:pt x="1456" y="5689"/>
                  </a:lnTo>
                  <a:lnTo>
                    <a:pt x="521" y="4872"/>
                  </a:lnTo>
                  <a:lnTo>
                    <a:pt x="521" y="1124"/>
                  </a:lnTo>
                  <a:lnTo>
                    <a:pt x="72" y="710"/>
                  </a:lnTo>
                  <a:lnTo>
                    <a:pt x="72" y="117"/>
                  </a:lnTo>
                  <a:cubicBezTo>
                    <a:pt x="108" y="117"/>
                    <a:pt x="153" y="117"/>
                    <a:pt x="153" y="72"/>
                  </a:cubicBezTo>
                  <a:cubicBezTo>
                    <a:pt x="153" y="36"/>
                    <a:pt x="108" y="0"/>
                    <a:pt x="7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8436342" y="3386229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73" y="1"/>
                  </a:moveTo>
                  <a:cubicBezTo>
                    <a:pt x="37" y="1"/>
                    <a:pt x="1" y="36"/>
                    <a:pt x="1" y="72"/>
                  </a:cubicBezTo>
                  <a:cubicBezTo>
                    <a:pt x="1" y="108"/>
                    <a:pt x="1" y="153"/>
                    <a:pt x="37" y="153"/>
                  </a:cubicBezTo>
                  <a:lnTo>
                    <a:pt x="37" y="10336"/>
                  </a:lnTo>
                  <a:lnTo>
                    <a:pt x="971" y="11163"/>
                  </a:lnTo>
                  <a:lnTo>
                    <a:pt x="971" y="11423"/>
                  </a:lnTo>
                  <a:lnTo>
                    <a:pt x="1043" y="11423"/>
                  </a:lnTo>
                  <a:lnTo>
                    <a:pt x="1043" y="11163"/>
                  </a:lnTo>
                  <a:lnTo>
                    <a:pt x="109" y="10300"/>
                  </a:lnTo>
                  <a:lnTo>
                    <a:pt x="109" y="153"/>
                  </a:lnTo>
                  <a:cubicBezTo>
                    <a:pt x="145" y="153"/>
                    <a:pt x="145" y="108"/>
                    <a:pt x="145" y="72"/>
                  </a:cubicBezTo>
                  <a:cubicBezTo>
                    <a:pt x="145" y="36"/>
                    <a:pt x="109" y="1"/>
                    <a:pt x="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8885552" y="3924268"/>
              <a:ext cx="15766" cy="370541"/>
            </a:xfrm>
            <a:custGeom>
              <a:rect b="b" l="l" r="r" t="t"/>
              <a:pathLst>
                <a:path extrusionOk="0" h="3596" w="153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0" y="108"/>
                    <a:pt x="36" y="144"/>
                  </a:cubicBezTo>
                  <a:lnTo>
                    <a:pt x="36" y="3595"/>
                  </a:lnTo>
                  <a:lnTo>
                    <a:pt x="72" y="3595"/>
                  </a:lnTo>
                  <a:lnTo>
                    <a:pt x="72" y="144"/>
                  </a:lnTo>
                  <a:cubicBezTo>
                    <a:pt x="108" y="108"/>
                    <a:pt x="153" y="108"/>
                    <a:pt x="153" y="72"/>
                  </a:cubicBezTo>
                  <a:cubicBezTo>
                    <a:pt x="153" y="36"/>
                    <a:pt x="108" y="0"/>
                    <a:pt x="7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8957268" y="4046065"/>
              <a:ext cx="14942" cy="227930"/>
            </a:xfrm>
            <a:custGeom>
              <a:rect b="b" l="l" r="r" t="t"/>
              <a:pathLst>
                <a:path extrusionOk="0" h="2212" w="145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72"/>
                    <a:pt x="37" y="108"/>
                    <a:pt x="73" y="108"/>
                  </a:cubicBezTo>
                  <a:lnTo>
                    <a:pt x="73" y="2211"/>
                  </a:lnTo>
                  <a:lnTo>
                    <a:pt x="109" y="2211"/>
                  </a:lnTo>
                  <a:lnTo>
                    <a:pt x="109" y="108"/>
                  </a:lnTo>
                  <a:cubicBezTo>
                    <a:pt x="145" y="108"/>
                    <a:pt x="145" y="72"/>
                    <a:pt x="145" y="72"/>
                  </a:cubicBezTo>
                  <a:cubicBezTo>
                    <a:pt x="145" y="36"/>
                    <a:pt x="109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8170183" y="3517302"/>
              <a:ext cx="315833" cy="1501226"/>
            </a:xfrm>
            <a:custGeom>
              <a:rect b="b" l="l" r="r" t="t"/>
              <a:pathLst>
                <a:path extrusionOk="0" h="14569" w="3065">
                  <a:moveTo>
                    <a:pt x="2130" y="0"/>
                  </a:moveTo>
                  <a:cubicBezTo>
                    <a:pt x="2094" y="0"/>
                    <a:pt x="2058" y="36"/>
                    <a:pt x="2058" y="72"/>
                  </a:cubicBezTo>
                  <a:cubicBezTo>
                    <a:pt x="2058" y="108"/>
                    <a:pt x="2058" y="108"/>
                    <a:pt x="2094" y="153"/>
                  </a:cubicBezTo>
                  <a:lnTo>
                    <a:pt x="2094" y="3523"/>
                  </a:lnTo>
                  <a:lnTo>
                    <a:pt x="3029" y="4377"/>
                  </a:lnTo>
                  <a:lnTo>
                    <a:pt x="3029" y="7450"/>
                  </a:lnTo>
                  <a:lnTo>
                    <a:pt x="2166" y="8241"/>
                  </a:lnTo>
                  <a:lnTo>
                    <a:pt x="2166" y="6327"/>
                  </a:lnTo>
                  <a:cubicBezTo>
                    <a:pt x="2166" y="6327"/>
                    <a:pt x="2202" y="6291"/>
                    <a:pt x="2202" y="6255"/>
                  </a:cubicBezTo>
                  <a:cubicBezTo>
                    <a:pt x="2202" y="6219"/>
                    <a:pt x="2166" y="6174"/>
                    <a:pt x="2130" y="6174"/>
                  </a:cubicBezTo>
                  <a:cubicBezTo>
                    <a:pt x="2094" y="6174"/>
                    <a:pt x="2058" y="6219"/>
                    <a:pt x="2058" y="6255"/>
                  </a:cubicBezTo>
                  <a:cubicBezTo>
                    <a:pt x="2058" y="6291"/>
                    <a:pt x="2058" y="6327"/>
                    <a:pt x="2094" y="6327"/>
                  </a:cubicBezTo>
                  <a:lnTo>
                    <a:pt x="2094" y="11755"/>
                  </a:lnTo>
                  <a:lnTo>
                    <a:pt x="1609" y="11306"/>
                  </a:lnTo>
                  <a:lnTo>
                    <a:pt x="1609" y="2849"/>
                  </a:lnTo>
                  <a:cubicBezTo>
                    <a:pt x="1645" y="2849"/>
                    <a:pt x="1645" y="2804"/>
                    <a:pt x="1645" y="2768"/>
                  </a:cubicBezTo>
                  <a:cubicBezTo>
                    <a:pt x="1645" y="2732"/>
                    <a:pt x="1609" y="2696"/>
                    <a:pt x="1573" y="2696"/>
                  </a:cubicBezTo>
                  <a:cubicBezTo>
                    <a:pt x="1528" y="2696"/>
                    <a:pt x="1492" y="2732"/>
                    <a:pt x="1492" y="2768"/>
                  </a:cubicBezTo>
                  <a:cubicBezTo>
                    <a:pt x="1492" y="2804"/>
                    <a:pt x="1528" y="2849"/>
                    <a:pt x="1573" y="2849"/>
                  </a:cubicBezTo>
                  <a:lnTo>
                    <a:pt x="1573" y="11342"/>
                  </a:lnTo>
                  <a:lnTo>
                    <a:pt x="2094" y="11836"/>
                  </a:lnTo>
                  <a:lnTo>
                    <a:pt x="2094" y="13031"/>
                  </a:lnTo>
                  <a:lnTo>
                    <a:pt x="1007" y="12016"/>
                  </a:lnTo>
                  <a:lnTo>
                    <a:pt x="1007" y="8574"/>
                  </a:lnTo>
                  <a:lnTo>
                    <a:pt x="72" y="7747"/>
                  </a:lnTo>
                  <a:lnTo>
                    <a:pt x="72" y="4646"/>
                  </a:lnTo>
                  <a:lnTo>
                    <a:pt x="1007" y="3820"/>
                  </a:lnTo>
                  <a:lnTo>
                    <a:pt x="1007" y="413"/>
                  </a:lnTo>
                  <a:cubicBezTo>
                    <a:pt x="1043" y="413"/>
                    <a:pt x="1043" y="377"/>
                    <a:pt x="1043" y="377"/>
                  </a:cubicBezTo>
                  <a:cubicBezTo>
                    <a:pt x="1043" y="333"/>
                    <a:pt x="1007" y="297"/>
                    <a:pt x="971" y="297"/>
                  </a:cubicBezTo>
                  <a:cubicBezTo>
                    <a:pt x="935" y="297"/>
                    <a:pt x="899" y="333"/>
                    <a:pt x="899" y="377"/>
                  </a:cubicBezTo>
                  <a:cubicBezTo>
                    <a:pt x="899" y="377"/>
                    <a:pt x="899" y="413"/>
                    <a:pt x="935" y="413"/>
                  </a:cubicBezTo>
                  <a:lnTo>
                    <a:pt x="935" y="3784"/>
                  </a:lnTo>
                  <a:lnTo>
                    <a:pt x="0" y="4646"/>
                  </a:lnTo>
                  <a:lnTo>
                    <a:pt x="0" y="7747"/>
                  </a:lnTo>
                  <a:lnTo>
                    <a:pt x="935" y="8610"/>
                  </a:lnTo>
                  <a:lnTo>
                    <a:pt x="935" y="12061"/>
                  </a:lnTo>
                  <a:lnTo>
                    <a:pt x="2094" y="13103"/>
                  </a:lnTo>
                  <a:lnTo>
                    <a:pt x="2094" y="14568"/>
                  </a:lnTo>
                  <a:lnTo>
                    <a:pt x="2166" y="14568"/>
                  </a:lnTo>
                  <a:lnTo>
                    <a:pt x="2166" y="8313"/>
                  </a:lnTo>
                  <a:lnTo>
                    <a:pt x="3065" y="7450"/>
                  </a:lnTo>
                  <a:lnTo>
                    <a:pt x="3065" y="4341"/>
                  </a:lnTo>
                  <a:lnTo>
                    <a:pt x="2166" y="3478"/>
                  </a:lnTo>
                  <a:lnTo>
                    <a:pt x="2166" y="153"/>
                  </a:lnTo>
                  <a:cubicBezTo>
                    <a:pt x="2166" y="108"/>
                    <a:pt x="2202" y="108"/>
                    <a:pt x="2202" y="72"/>
                  </a:cubicBezTo>
                  <a:cubicBezTo>
                    <a:pt x="2202" y="36"/>
                    <a:pt x="2166" y="0"/>
                    <a:pt x="2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9020690" y="3673303"/>
              <a:ext cx="14942" cy="101085"/>
            </a:xfrm>
            <a:custGeom>
              <a:rect b="b" l="l" r="r" t="t"/>
              <a:pathLst>
                <a:path extrusionOk="0" h="981" w="145">
                  <a:moveTo>
                    <a:pt x="73" y="1"/>
                  </a:moveTo>
                  <a:cubicBezTo>
                    <a:pt x="37" y="1"/>
                    <a:pt x="1" y="46"/>
                    <a:pt x="1" y="82"/>
                  </a:cubicBezTo>
                  <a:cubicBezTo>
                    <a:pt x="1" y="117"/>
                    <a:pt x="37" y="153"/>
                    <a:pt x="37" y="153"/>
                  </a:cubicBezTo>
                  <a:lnTo>
                    <a:pt x="37" y="980"/>
                  </a:lnTo>
                  <a:lnTo>
                    <a:pt x="109" y="980"/>
                  </a:lnTo>
                  <a:lnTo>
                    <a:pt x="109" y="153"/>
                  </a:lnTo>
                  <a:cubicBezTo>
                    <a:pt x="145" y="153"/>
                    <a:pt x="145" y="117"/>
                    <a:pt x="145" y="82"/>
                  </a:cubicBezTo>
                  <a:cubicBezTo>
                    <a:pt x="145" y="46"/>
                    <a:pt x="109" y="1"/>
                    <a:pt x="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8453498" y="3245007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854" y="0"/>
                  </a:moveTo>
                  <a:cubicBezTo>
                    <a:pt x="818" y="0"/>
                    <a:pt x="783" y="36"/>
                    <a:pt x="783" y="72"/>
                  </a:cubicBezTo>
                  <a:lnTo>
                    <a:pt x="783" y="108"/>
                  </a:lnTo>
                  <a:lnTo>
                    <a:pt x="1" y="827"/>
                  </a:lnTo>
                  <a:lnTo>
                    <a:pt x="1" y="1348"/>
                  </a:lnTo>
                  <a:lnTo>
                    <a:pt x="854" y="2130"/>
                  </a:lnTo>
                  <a:lnTo>
                    <a:pt x="854" y="11198"/>
                  </a:lnTo>
                  <a:lnTo>
                    <a:pt x="899" y="11198"/>
                  </a:lnTo>
                  <a:lnTo>
                    <a:pt x="899" y="2094"/>
                  </a:lnTo>
                  <a:lnTo>
                    <a:pt x="73" y="1312"/>
                  </a:lnTo>
                  <a:lnTo>
                    <a:pt x="73" y="863"/>
                  </a:lnTo>
                  <a:lnTo>
                    <a:pt x="854" y="153"/>
                  </a:lnTo>
                  <a:cubicBezTo>
                    <a:pt x="899" y="153"/>
                    <a:pt x="935" y="108"/>
                    <a:pt x="935" y="72"/>
                  </a:cubicBezTo>
                  <a:cubicBezTo>
                    <a:pt x="935" y="36"/>
                    <a:pt x="899" y="0"/>
                    <a:pt x="8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8516920" y="3382519"/>
              <a:ext cx="108506" cy="1015072"/>
            </a:xfrm>
            <a:custGeom>
              <a:rect b="b" l="l" r="r" t="t"/>
              <a:pathLst>
                <a:path extrusionOk="0" h="9851" w="1053">
                  <a:moveTo>
                    <a:pt x="82" y="0"/>
                  </a:moveTo>
                  <a:cubicBezTo>
                    <a:pt x="46" y="0"/>
                    <a:pt x="1" y="36"/>
                    <a:pt x="1" y="72"/>
                  </a:cubicBezTo>
                  <a:cubicBezTo>
                    <a:pt x="1" y="108"/>
                    <a:pt x="46" y="153"/>
                    <a:pt x="82" y="153"/>
                  </a:cubicBezTo>
                  <a:lnTo>
                    <a:pt x="117" y="153"/>
                  </a:lnTo>
                  <a:lnTo>
                    <a:pt x="1016" y="935"/>
                  </a:lnTo>
                  <a:lnTo>
                    <a:pt x="1016" y="9850"/>
                  </a:lnTo>
                  <a:lnTo>
                    <a:pt x="1052" y="9850"/>
                  </a:lnTo>
                  <a:lnTo>
                    <a:pt x="1052" y="935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17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8401203" y="1911876"/>
              <a:ext cx="224123" cy="1130891"/>
            </a:xfrm>
            <a:custGeom>
              <a:rect b="b" l="l" r="r" t="t"/>
              <a:pathLst>
                <a:path extrusionOk="0" h="10975" w="2175">
                  <a:moveTo>
                    <a:pt x="2094" y="1"/>
                  </a:moveTo>
                  <a:cubicBezTo>
                    <a:pt x="2058" y="1"/>
                    <a:pt x="2022" y="37"/>
                    <a:pt x="2022" y="73"/>
                  </a:cubicBezTo>
                  <a:cubicBezTo>
                    <a:pt x="2022" y="109"/>
                    <a:pt x="2022" y="109"/>
                    <a:pt x="2058" y="154"/>
                  </a:cubicBezTo>
                  <a:lnTo>
                    <a:pt x="2058" y="1457"/>
                  </a:lnTo>
                  <a:lnTo>
                    <a:pt x="1123" y="2320"/>
                  </a:lnTo>
                  <a:lnTo>
                    <a:pt x="1123" y="9923"/>
                  </a:lnTo>
                  <a:lnTo>
                    <a:pt x="0" y="10974"/>
                  </a:lnTo>
                  <a:lnTo>
                    <a:pt x="72" y="10974"/>
                  </a:lnTo>
                  <a:lnTo>
                    <a:pt x="1195" y="9923"/>
                  </a:lnTo>
                  <a:lnTo>
                    <a:pt x="1195" y="2320"/>
                  </a:lnTo>
                  <a:lnTo>
                    <a:pt x="2094" y="1457"/>
                  </a:lnTo>
                  <a:lnTo>
                    <a:pt x="2094" y="154"/>
                  </a:lnTo>
                  <a:cubicBezTo>
                    <a:pt x="2175" y="154"/>
                    <a:pt x="2175" y="109"/>
                    <a:pt x="2175" y="73"/>
                  </a:cubicBezTo>
                  <a:cubicBezTo>
                    <a:pt x="2175" y="37"/>
                    <a:pt x="2130" y="1"/>
                    <a:pt x="209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8218307" y="3125531"/>
              <a:ext cx="111186" cy="1609627"/>
            </a:xfrm>
            <a:custGeom>
              <a:rect b="b" l="l" r="r" t="t"/>
              <a:pathLst>
                <a:path extrusionOk="0" h="15621" w="1079">
                  <a:moveTo>
                    <a:pt x="1007" y="1"/>
                  </a:moveTo>
                  <a:cubicBezTo>
                    <a:pt x="971" y="1"/>
                    <a:pt x="935" y="36"/>
                    <a:pt x="935" y="81"/>
                  </a:cubicBezTo>
                  <a:cubicBezTo>
                    <a:pt x="935" y="117"/>
                    <a:pt x="971" y="117"/>
                    <a:pt x="971" y="153"/>
                  </a:cubicBezTo>
                  <a:lnTo>
                    <a:pt x="971" y="3523"/>
                  </a:lnTo>
                  <a:lnTo>
                    <a:pt x="72" y="4350"/>
                  </a:lnTo>
                  <a:lnTo>
                    <a:pt x="72" y="12133"/>
                  </a:lnTo>
                  <a:lnTo>
                    <a:pt x="971" y="12996"/>
                  </a:lnTo>
                  <a:lnTo>
                    <a:pt x="971" y="15090"/>
                  </a:lnTo>
                  <a:lnTo>
                    <a:pt x="108" y="14308"/>
                  </a:lnTo>
                  <a:lnTo>
                    <a:pt x="108" y="13032"/>
                  </a:lnTo>
                  <a:cubicBezTo>
                    <a:pt x="144" y="13032"/>
                    <a:pt x="144" y="12996"/>
                    <a:pt x="144" y="12960"/>
                  </a:cubicBezTo>
                  <a:cubicBezTo>
                    <a:pt x="144" y="12924"/>
                    <a:pt x="144" y="12888"/>
                    <a:pt x="72" y="12888"/>
                  </a:cubicBezTo>
                  <a:cubicBezTo>
                    <a:pt x="36" y="12888"/>
                    <a:pt x="0" y="12924"/>
                    <a:pt x="0" y="12960"/>
                  </a:cubicBezTo>
                  <a:cubicBezTo>
                    <a:pt x="0" y="12996"/>
                    <a:pt x="36" y="13032"/>
                    <a:pt x="72" y="13032"/>
                  </a:cubicBezTo>
                  <a:lnTo>
                    <a:pt x="72" y="14308"/>
                  </a:lnTo>
                  <a:lnTo>
                    <a:pt x="971" y="15171"/>
                  </a:lnTo>
                  <a:lnTo>
                    <a:pt x="971" y="15620"/>
                  </a:lnTo>
                  <a:lnTo>
                    <a:pt x="1043" y="15620"/>
                  </a:lnTo>
                  <a:lnTo>
                    <a:pt x="1043" y="12996"/>
                  </a:lnTo>
                  <a:lnTo>
                    <a:pt x="108" y="12133"/>
                  </a:lnTo>
                  <a:lnTo>
                    <a:pt x="108" y="4386"/>
                  </a:lnTo>
                  <a:lnTo>
                    <a:pt x="1043" y="3523"/>
                  </a:lnTo>
                  <a:lnTo>
                    <a:pt x="1043" y="153"/>
                  </a:lnTo>
                  <a:cubicBezTo>
                    <a:pt x="1079" y="117"/>
                    <a:pt x="1079" y="117"/>
                    <a:pt x="1079" y="81"/>
                  </a:cubicBezTo>
                  <a:cubicBezTo>
                    <a:pt x="1079" y="36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8088626" y="1205771"/>
              <a:ext cx="297388" cy="1682787"/>
            </a:xfrm>
            <a:custGeom>
              <a:rect b="b" l="l" r="r" t="t"/>
              <a:pathLst>
                <a:path extrusionOk="0" h="16331" w="2886">
                  <a:moveTo>
                    <a:pt x="2805" y="1"/>
                  </a:moveTo>
                  <a:cubicBezTo>
                    <a:pt x="2769" y="1"/>
                    <a:pt x="2733" y="36"/>
                    <a:pt x="2733" y="72"/>
                  </a:cubicBezTo>
                  <a:cubicBezTo>
                    <a:pt x="2733" y="117"/>
                    <a:pt x="2769" y="153"/>
                    <a:pt x="2769" y="153"/>
                  </a:cubicBezTo>
                  <a:lnTo>
                    <a:pt x="2769" y="2814"/>
                  </a:lnTo>
                  <a:lnTo>
                    <a:pt x="2319" y="3218"/>
                  </a:lnTo>
                  <a:lnTo>
                    <a:pt x="2319" y="4872"/>
                  </a:lnTo>
                  <a:lnTo>
                    <a:pt x="1421" y="5734"/>
                  </a:lnTo>
                  <a:lnTo>
                    <a:pt x="1421" y="8610"/>
                  </a:lnTo>
                  <a:lnTo>
                    <a:pt x="899" y="8125"/>
                  </a:lnTo>
                  <a:lnTo>
                    <a:pt x="899" y="5168"/>
                  </a:lnTo>
                  <a:lnTo>
                    <a:pt x="935" y="5132"/>
                  </a:lnTo>
                  <a:cubicBezTo>
                    <a:pt x="935" y="5096"/>
                    <a:pt x="899" y="5060"/>
                    <a:pt x="863" y="5060"/>
                  </a:cubicBezTo>
                  <a:cubicBezTo>
                    <a:pt x="827" y="5060"/>
                    <a:pt x="782" y="5096"/>
                    <a:pt x="782" y="5132"/>
                  </a:cubicBezTo>
                  <a:cubicBezTo>
                    <a:pt x="782" y="5132"/>
                    <a:pt x="782" y="5168"/>
                    <a:pt x="827" y="5168"/>
                  </a:cubicBezTo>
                  <a:lnTo>
                    <a:pt x="827" y="6031"/>
                  </a:lnTo>
                  <a:lnTo>
                    <a:pt x="37" y="5321"/>
                  </a:lnTo>
                  <a:lnTo>
                    <a:pt x="37" y="4872"/>
                  </a:lnTo>
                  <a:lnTo>
                    <a:pt x="827" y="4117"/>
                  </a:lnTo>
                  <a:lnTo>
                    <a:pt x="863" y="4162"/>
                  </a:lnTo>
                  <a:cubicBezTo>
                    <a:pt x="899" y="4162"/>
                    <a:pt x="935" y="4117"/>
                    <a:pt x="935" y="4081"/>
                  </a:cubicBezTo>
                  <a:cubicBezTo>
                    <a:pt x="935" y="4045"/>
                    <a:pt x="899" y="4009"/>
                    <a:pt x="863" y="4009"/>
                  </a:cubicBezTo>
                  <a:cubicBezTo>
                    <a:pt x="827" y="4009"/>
                    <a:pt x="782" y="4045"/>
                    <a:pt x="782" y="4081"/>
                  </a:cubicBezTo>
                  <a:lnTo>
                    <a:pt x="1" y="4836"/>
                  </a:lnTo>
                  <a:lnTo>
                    <a:pt x="1" y="5357"/>
                  </a:lnTo>
                  <a:lnTo>
                    <a:pt x="827" y="6103"/>
                  </a:lnTo>
                  <a:lnTo>
                    <a:pt x="827" y="8125"/>
                  </a:lnTo>
                  <a:lnTo>
                    <a:pt x="1421" y="8691"/>
                  </a:lnTo>
                  <a:lnTo>
                    <a:pt x="1421" y="16330"/>
                  </a:lnTo>
                  <a:lnTo>
                    <a:pt x="1457" y="16330"/>
                  </a:lnTo>
                  <a:lnTo>
                    <a:pt x="1457" y="5734"/>
                  </a:lnTo>
                  <a:lnTo>
                    <a:pt x="2400" y="4872"/>
                  </a:lnTo>
                  <a:lnTo>
                    <a:pt x="2400" y="3263"/>
                  </a:lnTo>
                  <a:lnTo>
                    <a:pt x="2850" y="2849"/>
                  </a:lnTo>
                  <a:lnTo>
                    <a:pt x="2850" y="153"/>
                  </a:lnTo>
                  <a:cubicBezTo>
                    <a:pt x="2886" y="153"/>
                    <a:pt x="2886" y="117"/>
                    <a:pt x="2886" y="72"/>
                  </a:cubicBezTo>
                  <a:cubicBezTo>
                    <a:pt x="2886" y="36"/>
                    <a:pt x="2850" y="1"/>
                    <a:pt x="2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8694254" y="1615107"/>
              <a:ext cx="97378" cy="671528"/>
            </a:xfrm>
            <a:custGeom>
              <a:rect b="b" l="l" r="r" t="t"/>
              <a:pathLst>
                <a:path extrusionOk="0" h="6517" w="945">
                  <a:moveTo>
                    <a:pt x="82" y="1"/>
                  </a:moveTo>
                  <a:cubicBezTo>
                    <a:pt x="46" y="1"/>
                    <a:pt x="1" y="36"/>
                    <a:pt x="1" y="72"/>
                  </a:cubicBezTo>
                  <a:cubicBezTo>
                    <a:pt x="1" y="108"/>
                    <a:pt x="46" y="144"/>
                    <a:pt x="82" y="144"/>
                  </a:cubicBezTo>
                  <a:lnTo>
                    <a:pt x="118" y="144"/>
                  </a:lnTo>
                  <a:lnTo>
                    <a:pt x="900" y="863"/>
                  </a:lnTo>
                  <a:lnTo>
                    <a:pt x="900" y="1313"/>
                  </a:lnTo>
                  <a:lnTo>
                    <a:pt x="118" y="2023"/>
                  </a:lnTo>
                  <a:lnTo>
                    <a:pt x="118" y="1160"/>
                  </a:lnTo>
                  <a:cubicBezTo>
                    <a:pt x="154" y="1160"/>
                    <a:pt x="154" y="1160"/>
                    <a:pt x="154" y="1124"/>
                  </a:cubicBezTo>
                  <a:cubicBezTo>
                    <a:pt x="154" y="1088"/>
                    <a:pt x="118" y="1043"/>
                    <a:pt x="82" y="1043"/>
                  </a:cubicBezTo>
                  <a:cubicBezTo>
                    <a:pt x="46" y="1043"/>
                    <a:pt x="1" y="1088"/>
                    <a:pt x="1" y="1124"/>
                  </a:cubicBezTo>
                  <a:cubicBezTo>
                    <a:pt x="1" y="1160"/>
                    <a:pt x="1" y="1160"/>
                    <a:pt x="46" y="1160"/>
                  </a:cubicBezTo>
                  <a:lnTo>
                    <a:pt x="46" y="6516"/>
                  </a:lnTo>
                  <a:lnTo>
                    <a:pt x="118" y="6516"/>
                  </a:lnTo>
                  <a:lnTo>
                    <a:pt x="118" y="2095"/>
                  </a:lnTo>
                  <a:lnTo>
                    <a:pt x="945" y="1349"/>
                  </a:lnTo>
                  <a:lnTo>
                    <a:pt x="945" y="818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1"/>
                    <a:pt x="8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8217843" y="2203649"/>
              <a:ext cx="112113" cy="1609627"/>
            </a:xfrm>
            <a:custGeom>
              <a:rect b="b" l="l" r="r" t="t"/>
              <a:pathLst>
                <a:path extrusionOk="0" h="15621" w="1088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8395587" y="1644219"/>
              <a:ext cx="235355" cy="1130891"/>
            </a:xfrm>
            <a:custGeom>
              <a:rect b="b" l="l" r="r" t="t"/>
              <a:pathLst>
                <a:path extrusionOk="0" h="10975" w="2284">
                  <a:moveTo>
                    <a:pt x="710" y="1"/>
                  </a:moveTo>
                  <a:cubicBezTo>
                    <a:pt x="638" y="1"/>
                    <a:pt x="638" y="1"/>
                    <a:pt x="638" y="37"/>
                  </a:cubicBezTo>
                  <a:cubicBezTo>
                    <a:pt x="638" y="109"/>
                    <a:pt x="638" y="109"/>
                    <a:pt x="710" y="109"/>
                  </a:cubicBezTo>
                  <a:lnTo>
                    <a:pt x="755" y="109"/>
                  </a:lnTo>
                  <a:lnTo>
                    <a:pt x="1609" y="936"/>
                  </a:lnTo>
                  <a:lnTo>
                    <a:pt x="1609" y="8422"/>
                  </a:lnTo>
                  <a:lnTo>
                    <a:pt x="117" y="9815"/>
                  </a:lnTo>
                  <a:lnTo>
                    <a:pt x="117" y="9321"/>
                  </a:lnTo>
                  <a:lnTo>
                    <a:pt x="1277" y="8242"/>
                  </a:lnTo>
                  <a:lnTo>
                    <a:pt x="1277" y="1277"/>
                  </a:lnTo>
                  <a:cubicBezTo>
                    <a:pt x="1313" y="1277"/>
                    <a:pt x="1348" y="1232"/>
                    <a:pt x="1348" y="1232"/>
                  </a:cubicBezTo>
                  <a:cubicBezTo>
                    <a:pt x="1348" y="1196"/>
                    <a:pt x="1313" y="1160"/>
                    <a:pt x="1277" y="1160"/>
                  </a:cubicBezTo>
                  <a:cubicBezTo>
                    <a:pt x="1205" y="1160"/>
                    <a:pt x="1160" y="1196"/>
                    <a:pt x="1160" y="1232"/>
                  </a:cubicBezTo>
                  <a:cubicBezTo>
                    <a:pt x="1160" y="1232"/>
                    <a:pt x="1205" y="1277"/>
                    <a:pt x="1241" y="1277"/>
                  </a:cubicBezTo>
                  <a:lnTo>
                    <a:pt x="1241" y="8242"/>
                  </a:lnTo>
                  <a:lnTo>
                    <a:pt x="117" y="9249"/>
                  </a:lnTo>
                  <a:lnTo>
                    <a:pt x="117" y="7523"/>
                  </a:lnTo>
                  <a:cubicBezTo>
                    <a:pt x="153" y="7487"/>
                    <a:pt x="153" y="7487"/>
                    <a:pt x="153" y="7451"/>
                  </a:cubicBezTo>
                  <a:cubicBezTo>
                    <a:pt x="153" y="7415"/>
                    <a:pt x="153" y="7379"/>
                    <a:pt x="81" y="7379"/>
                  </a:cubicBezTo>
                  <a:cubicBezTo>
                    <a:pt x="36" y="7379"/>
                    <a:pt x="0" y="7415"/>
                    <a:pt x="0" y="7451"/>
                  </a:cubicBezTo>
                  <a:cubicBezTo>
                    <a:pt x="0" y="7487"/>
                    <a:pt x="36" y="7487"/>
                    <a:pt x="81" y="7523"/>
                  </a:cubicBezTo>
                  <a:lnTo>
                    <a:pt x="81" y="10974"/>
                  </a:lnTo>
                  <a:lnTo>
                    <a:pt x="117" y="10974"/>
                  </a:lnTo>
                  <a:lnTo>
                    <a:pt x="117" y="9887"/>
                  </a:lnTo>
                  <a:lnTo>
                    <a:pt x="2247" y="7937"/>
                  </a:lnTo>
                  <a:lnTo>
                    <a:pt x="2247" y="5133"/>
                  </a:lnTo>
                  <a:cubicBezTo>
                    <a:pt x="2247" y="5133"/>
                    <a:pt x="2283" y="5097"/>
                    <a:pt x="2283" y="5052"/>
                  </a:cubicBezTo>
                  <a:cubicBezTo>
                    <a:pt x="2283" y="5016"/>
                    <a:pt x="2247" y="5016"/>
                    <a:pt x="2211" y="5016"/>
                  </a:cubicBezTo>
                  <a:cubicBezTo>
                    <a:pt x="2175" y="5016"/>
                    <a:pt x="2139" y="5016"/>
                    <a:pt x="2139" y="5052"/>
                  </a:cubicBezTo>
                  <a:cubicBezTo>
                    <a:pt x="2139" y="5097"/>
                    <a:pt x="2139" y="5133"/>
                    <a:pt x="2175" y="5133"/>
                  </a:cubicBezTo>
                  <a:lnTo>
                    <a:pt x="2175" y="7901"/>
                  </a:lnTo>
                  <a:lnTo>
                    <a:pt x="1690" y="8350"/>
                  </a:lnTo>
                  <a:lnTo>
                    <a:pt x="1690" y="936"/>
                  </a:lnTo>
                  <a:lnTo>
                    <a:pt x="791" y="73"/>
                  </a:lnTo>
                  <a:lnTo>
                    <a:pt x="791" y="37"/>
                  </a:lnTo>
                  <a:cubicBezTo>
                    <a:pt x="791" y="1"/>
                    <a:pt x="755" y="1"/>
                    <a:pt x="71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8765612" y="2060514"/>
              <a:ext cx="15766" cy="610424"/>
            </a:xfrm>
            <a:custGeom>
              <a:rect b="b" l="l" r="r" t="t"/>
              <a:pathLst>
                <a:path extrusionOk="0" h="5924" w="153">
                  <a:moveTo>
                    <a:pt x="81" y="1"/>
                  </a:moveTo>
                  <a:cubicBezTo>
                    <a:pt x="36" y="1"/>
                    <a:pt x="0" y="46"/>
                    <a:pt x="0" y="82"/>
                  </a:cubicBezTo>
                  <a:cubicBezTo>
                    <a:pt x="0" y="118"/>
                    <a:pt x="0" y="153"/>
                    <a:pt x="36" y="153"/>
                  </a:cubicBezTo>
                  <a:lnTo>
                    <a:pt x="36" y="5923"/>
                  </a:lnTo>
                  <a:lnTo>
                    <a:pt x="117" y="5923"/>
                  </a:lnTo>
                  <a:lnTo>
                    <a:pt x="117" y="153"/>
                  </a:lnTo>
                  <a:cubicBezTo>
                    <a:pt x="117" y="153"/>
                    <a:pt x="153" y="118"/>
                    <a:pt x="153" y="82"/>
                  </a:cubicBezTo>
                  <a:cubicBezTo>
                    <a:pt x="153" y="46"/>
                    <a:pt x="117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376217" y="2716702"/>
              <a:ext cx="112113" cy="1292874"/>
            </a:xfrm>
            <a:custGeom>
              <a:rect b="b" l="l" r="r" t="t"/>
              <a:pathLst>
                <a:path extrusionOk="0" h="12547" w="1088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" name="Google Shape;192;p4"/>
            <p:cNvGrpSpPr/>
            <p:nvPr/>
          </p:nvGrpSpPr>
          <p:grpSpPr>
            <a:xfrm>
              <a:off x="7395926" y="4345146"/>
              <a:ext cx="1682787" cy="798387"/>
              <a:chOff x="7395926" y="4345146"/>
              <a:chExt cx="1682787" cy="798387"/>
            </a:xfrm>
          </p:grpSpPr>
          <p:sp>
            <p:nvSpPr>
              <p:cNvPr id="193" name="Google Shape;193;p4"/>
              <p:cNvSpPr/>
              <p:nvPr/>
            </p:nvSpPr>
            <p:spPr>
              <a:xfrm rot="-5400000">
                <a:off x="8692399" y="4649854"/>
                <a:ext cx="101087" cy="671528"/>
              </a:xfrm>
              <a:custGeom>
                <a:rect b="b" l="l" r="r" t="t"/>
                <a:pathLst>
                  <a:path extrusionOk="0" h="6517" w="981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 rot="-5400000">
                <a:off x="8086771" y="4047928"/>
                <a:ext cx="301097" cy="1682787"/>
              </a:xfrm>
              <a:custGeom>
                <a:rect b="b" l="l" r="r" t="t"/>
                <a:pathLst>
                  <a:path extrusionOk="0" h="16331" w="2922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 rot="-5400000">
                <a:off x="8461381" y="4526204"/>
                <a:ext cx="107476" cy="1127182"/>
              </a:xfrm>
              <a:custGeom>
                <a:rect b="b" l="l" r="r" t="t"/>
                <a:pathLst>
                  <a:path extrusionOk="0" h="10939" w="1043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 rot="-5400000">
                <a:off x="8756285" y="4786901"/>
                <a:ext cx="112216" cy="532627"/>
              </a:xfrm>
              <a:custGeom>
                <a:rect b="b" l="l" r="r" t="t"/>
                <a:pathLst>
                  <a:path extrusionOk="0" h="5169" w="1089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rot="-5400000">
                <a:off x="8397441" y="4161376"/>
                <a:ext cx="231645" cy="1130891"/>
              </a:xfrm>
              <a:custGeom>
                <a:rect b="b" l="l" r="r" t="t"/>
                <a:pathLst>
                  <a:path extrusionOk="0" h="10975" w="2248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rot="-5400000">
                <a:off x="8765560" y="4263645"/>
                <a:ext cx="15869" cy="610424"/>
              </a:xfrm>
              <a:custGeom>
                <a:rect b="b" l="l" r="r" t="t"/>
                <a:pathLst>
                  <a:path extrusionOk="0" h="5924" w="154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 rot="-5400000">
                <a:off x="8399296" y="3893668"/>
                <a:ext cx="227936" cy="1130891"/>
              </a:xfrm>
              <a:custGeom>
                <a:rect b="b" l="l" r="r" t="t"/>
                <a:pathLst>
                  <a:path extrusionOk="0" h="10975" w="2212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rot="-5400000">
                <a:off x="8196511" y="3733541"/>
                <a:ext cx="224226" cy="1540176"/>
              </a:xfrm>
              <a:custGeom>
                <a:rect b="b" l="l" r="r" t="t"/>
                <a:pathLst>
                  <a:path extrusionOk="0" h="14947" w="2176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4"/>
            <p:cNvSpPr/>
            <p:nvPr/>
          </p:nvSpPr>
          <p:spPr>
            <a:xfrm rot="-5400000">
              <a:off x="8461329" y="1281196"/>
              <a:ext cx="107579" cy="1127182"/>
            </a:xfrm>
            <a:custGeom>
              <a:rect b="b" l="l" r="r" t="t"/>
              <a:pathLst>
                <a:path extrusionOk="0" h="10939" w="1044">
                  <a:moveTo>
                    <a:pt x="72" y="1"/>
                  </a:moveTo>
                  <a:cubicBezTo>
                    <a:pt x="36" y="1"/>
                    <a:pt x="1" y="37"/>
                    <a:pt x="1" y="73"/>
                  </a:cubicBezTo>
                  <a:cubicBezTo>
                    <a:pt x="1" y="118"/>
                    <a:pt x="36" y="118"/>
                    <a:pt x="36" y="154"/>
                  </a:cubicBezTo>
                  <a:lnTo>
                    <a:pt x="36" y="3524"/>
                  </a:lnTo>
                  <a:lnTo>
                    <a:pt x="971" y="4387"/>
                  </a:lnTo>
                  <a:lnTo>
                    <a:pt x="971" y="7451"/>
                  </a:lnTo>
                  <a:lnTo>
                    <a:pt x="36" y="8314"/>
                  </a:lnTo>
                  <a:lnTo>
                    <a:pt x="36" y="10938"/>
                  </a:lnTo>
                  <a:lnTo>
                    <a:pt x="108" y="10938"/>
                  </a:lnTo>
                  <a:lnTo>
                    <a:pt x="108" y="8314"/>
                  </a:lnTo>
                  <a:lnTo>
                    <a:pt x="1043" y="7451"/>
                  </a:lnTo>
                  <a:lnTo>
                    <a:pt x="1043" y="4342"/>
                  </a:lnTo>
                  <a:lnTo>
                    <a:pt x="108" y="3488"/>
                  </a:lnTo>
                  <a:lnTo>
                    <a:pt x="108" y="154"/>
                  </a:lnTo>
                  <a:cubicBezTo>
                    <a:pt x="144" y="118"/>
                    <a:pt x="144" y="118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515117" y="748149"/>
              <a:ext cx="112113" cy="1015072"/>
            </a:xfrm>
            <a:custGeom>
              <a:rect b="b" l="l" r="r" t="t"/>
              <a:pathLst>
                <a:path extrusionOk="0" h="9851" w="1088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453498" y="748665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8426141" y="925952"/>
              <a:ext cx="112216" cy="1192923"/>
            </a:xfrm>
            <a:custGeom>
              <a:rect b="b" l="l" r="r" t="t"/>
              <a:pathLst>
                <a:path extrusionOk="0" h="11577" w="1089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8918369" y="1325550"/>
              <a:ext cx="92741" cy="227930"/>
            </a:xfrm>
            <a:custGeom>
              <a:rect b="b" l="l" r="r" t="t"/>
              <a:pathLst>
                <a:path extrusionOk="0" h="2212" w="90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8885500" y="849076"/>
              <a:ext cx="15869" cy="370541"/>
            </a:xfrm>
            <a:custGeom>
              <a:rect b="b" l="l" r="r" t="t"/>
              <a:pathLst>
                <a:path extrusionOk="0" h="3596" w="154">
                  <a:moveTo>
                    <a:pt x="81" y="0"/>
                  </a:moveTo>
                  <a:cubicBezTo>
                    <a:pt x="45" y="0"/>
                    <a:pt x="0" y="36"/>
                    <a:pt x="0" y="72"/>
                  </a:cubicBezTo>
                  <a:cubicBezTo>
                    <a:pt x="0" y="108"/>
                    <a:pt x="0" y="108"/>
                    <a:pt x="45" y="144"/>
                  </a:cubicBezTo>
                  <a:lnTo>
                    <a:pt x="45" y="3595"/>
                  </a:lnTo>
                  <a:lnTo>
                    <a:pt x="117" y="3595"/>
                  </a:lnTo>
                  <a:lnTo>
                    <a:pt x="117" y="144"/>
                  </a:lnTo>
                  <a:cubicBezTo>
                    <a:pt x="117" y="108"/>
                    <a:pt x="153" y="108"/>
                    <a:pt x="153" y="72"/>
                  </a:cubicBezTo>
                  <a:cubicBezTo>
                    <a:pt x="153" y="36"/>
                    <a:pt x="117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8170183" y="129115"/>
              <a:ext cx="315833" cy="1501226"/>
            </a:xfrm>
            <a:custGeom>
              <a:rect b="b" l="l" r="r" t="t"/>
              <a:pathLst>
                <a:path extrusionOk="0" h="14569" w="3065">
                  <a:moveTo>
                    <a:pt x="971" y="0"/>
                  </a:moveTo>
                  <a:cubicBezTo>
                    <a:pt x="935" y="0"/>
                    <a:pt x="899" y="36"/>
                    <a:pt x="899" y="72"/>
                  </a:cubicBezTo>
                  <a:cubicBezTo>
                    <a:pt x="899" y="108"/>
                    <a:pt x="899" y="108"/>
                    <a:pt x="935" y="153"/>
                  </a:cubicBezTo>
                  <a:lnTo>
                    <a:pt x="935" y="3478"/>
                  </a:lnTo>
                  <a:lnTo>
                    <a:pt x="0" y="4341"/>
                  </a:lnTo>
                  <a:lnTo>
                    <a:pt x="0" y="7450"/>
                  </a:lnTo>
                  <a:lnTo>
                    <a:pt x="935" y="8313"/>
                  </a:lnTo>
                  <a:lnTo>
                    <a:pt x="935" y="14568"/>
                  </a:lnTo>
                  <a:lnTo>
                    <a:pt x="971" y="14568"/>
                  </a:lnTo>
                  <a:lnTo>
                    <a:pt x="971" y="13103"/>
                  </a:lnTo>
                  <a:lnTo>
                    <a:pt x="2130" y="12061"/>
                  </a:lnTo>
                  <a:lnTo>
                    <a:pt x="2130" y="8610"/>
                  </a:lnTo>
                  <a:lnTo>
                    <a:pt x="3065" y="7747"/>
                  </a:lnTo>
                  <a:lnTo>
                    <a:pt x="3065" y="4646"/>
                  </a:lnTo>
                  <a:lnTo>
                    <a:pt x="2130" y="3784"/>
                  </a:lnTo>
                  <a:lnTo>
                    <a:pt x="2130" y="413"/>
                  </a:lnTo>
                  <a:cubicBezTo>
                    <a:pt x="2166" y="413"/>
                    <a:pt x="2202" y="377"/>
                    <a:pt x="2202" y="377"/>
                  </a:cubicBezTo>
                  <a:cubicBezTo>
                    <a:pt x="2202" y="333"/>
                    <a:pt x="2166" y="297"/>
                    <a:pt x="2130" y="297"/>
                  </a:cubicBezTo>
                  <a:cubicBezTo>
                    <a:pt x="2058" y="297"/>
                    <a:pt x="2022" y="333"/>
                    <a:pt x="2022" y="377"/>
                  </a:cubicBezTo>
                  <a:cubicBezTo>
                    <a:pt x="2022" y="377"/>
                    <a:pt x="2058" y="413"/>
                    <a:pt x="2094" y="413"/>
                  </a:cubicBezTo>
                  <a:lnTo>
                    <a:pt x="2094" y="3820"/>
                  </a:lnTo>
                  <a:lnTo>
                    <a:pt x="3029" y="4646"/>
                  </a:lnTo>
                  <a:lnTo>
                    <a:pt x="3029" y="7747"/>
                  </a:lnTo>
                  <a:lnTo>
                    <a:pt x="2094" y="8574"/>
                  </a:lnTo>
                  <a:lnTo>
                    <a:pt x="2094" y="12016"/>
                  </a:lnTo>
                  <a:lnTo>
                    <a:pt x="971" y="13031"/>
                  </a:lnTo>
                  <a:lnTo>
                    <a:pt x="971" y="11836"/>
                  </a:lnTo>
                  <a:lnTo>
                    <a:pt x="1528" y="11342"/>
                  </a:lnTo>
                  <a:lnTo>
                    <a:pt x="1528" y="2849"/>
                  </a:lnTo>
                  <a:cubicBezTo>
                    <a:pt x="1573" y="2849"/>
                    <a:pt x="1573" y="2804"/>
                    <a:pt x="1573" y="2768"/>
                  </a:cubicBezTo>
                  <a:cubicBezTo>
                    <a:pt x="1573" y="2732"/>
                    <a:pt x="1573" y="2696"/>
                    <a:pt x="1492" y="2696"/>
                  </a:cubicBezTo>
                  <a:cubicBezTo>
                    <a:pt x="1456" y="2696"/>
                    <a:pt x="1420" y="2732"/>
                    <a:pt x="1420" y="2768"/>
                  </a:cubicBezTo>
                  <a:cubicBezTo>
                    <a:pt x="1420" y="2804"/>
                    <a:pt x="1456" y="2849"/>
                    <a:pt x="1492" y="2849"/>
                  </a:cubicBezTo>
                  <a:lnTo>
                    <a:pt x="1492" y="11306"/>
                  </a:lnTo>
                  <a:lnTo>
                    <a:pt x="971" y="11755"/>
                  </a:lnTo>
                  <a:lnTo>
                    <a:pt x="971" y="6327"/>
                  </a:lnTo>
                  <a:cubicBezTo>
                    <a:pt x="1007" y="6327"/>
                    <a:pt x="1043" y="6291"/>
                    <a:pt x="1043" y="6255"/>
                  </a:cubicBezTo>
                  <a:cubicBezTo>
                    <a:pt x="1043" y="6219"/>
                    <a:pt x="1007" y="6174"/>
                    <a:pt x="971" y="6174"/>
                  </a:cubicBezTo>
                  <a:cubicBezTo>
                    <a:pt x="935" y="6174"/>
                    <a:pt x="899" y="6219"/>
                    <a:pt x="899" y="6255"/>
                  </a:cubicBezTo>
                  <a:cubicBezTo>
                    <a:pt x="899" y="6291"/>
                    <a:pt x="899" y="6327"/>
                    <a:pt x="935" y="6327"/>
                  </a:cubicBezTo>
                  <a:lnTo>
                    <a:pt x="935" y="8241"/>
                  </a:lnTo>
                  <a:lnTo>
                    <a:pt x="72" y="7450"/>
                  </a:lnTo>
                  <a:lnTo>
                    <a:pt x="72" y="4377"/>
                  </a:lnTo>
                  <a:lnTo>
                    <a:pt x="971" y="3523"/>
                  </a:lnTo>
                  <a:lnTo>
                    <a:pt x="971" y="153"/>
                  </a:lnTo>
                  <a:cubicBezTo>
                    <a:pt x="1007" y="108"/>
                    <a:pt x="1043" y="108"/>
                    <a:pt x="1043" y="72"/>
                  </a:cubicBezTo>
                  <a:cubicBezTo>
                    <a:pt x="1043" y="36"/>
                    <a:pt x="1007" y="0"/>
                    <a:pt x="97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8703990" y="806469"/>
              <a:ext cx="154774" cy="594658"/>
            </a:xfrm>
            <a:custGeom>
              <a:rect b="b" l="l" r="r" t="t"/>
              <a:pathLst>
                <a:path extrusionOk="0" h="5771" w="1502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8436342" y="580549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8866076" y="1319523"/>
              <a:ext cx="65846" cy="359412"/>
            </a:xfrm>
            <a:custGeom>
              <a:rect b="b" l="l" r="r" t="t"/>
              <a:pathLst>
                <a:path extrusionOk="0" h="3488" w="639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8956805" y="874115"/>
              <a:ext cx="15869" cy="227930"/>
            </a:xfrm>
            <a:custGeom>
              <a:rect b="b" l="l" r="r" t="t"/>
              <a:pathLst>
                <a:path extrusionOk="0" h="2212" w="154">
                  <a:moveTo>
                    <a:pt x="82" y="0"/>
                  </a:moveTo>
                  <a:cubicBezTo>
                    <a:pt x="46" y="0"/>
                    <a:pt x="1" y="36"/>
                    <a:pt x="1" y="72"/>
                  </a:cubicBezTo>
                  <a:cubicBezTo>
                    <a:pt x="1" y="72"/>
                    <a:pt x="46" y="108"/>
                    <a:pt x="82" y="108"/>
                  </a:cubicBezTo>
                  <a:lnTo>
                    <a:pt x="82" y="2211"/>
                  </a:lnTo>
                  <a:lnTo>
                    <a:pt x="118" y="2211"/>
                  </a:lnTo>
                  <a:lnTo>
                    <a:pt x="118" y="108"/>
                  </a:lnTo>
                  <a:cubicBezTo>
                    <a:pt x="153" y="108"/>
                    <a:pt x="153" y="72"/>
                    <a:pt x="153" y="72"/>
                  </a:cubicBezTo>
                  <a:cubicBezTo>
                    <a:pt x="153" y="36"/>
                    <a:pt x="118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8607699" y="1207466"/>
              <a:ext cx="112113" cy="829904"/>
            </a:xfrm>
            <a:custGeom>
              <a:rect b="b" l="l" r="r" t="t"/>
              <a:pathLst>
                <a:path extrusionOk="0" h="8054" w="1088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8526606" y="1176451"/>
              <a:ext cx="112216" cy="991990"/>
            </a:xfrm>
            <a:custGeom>
              <a:rect b="b" l="l" r="r" t="t"/>
              <a:pathLst>
                <a:path extrusionOk="0" h="9627" w="1089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8217843" y="412951"/>
              <a:ext cx="112113" cy="1609627"/>
            </a:xfrm>
            <a:custGeom>
              <a:rect b="b" l="l" r="r" t="t"/>
              <a:pathLst>
                <a:path extrusionOk="0" h="15621" w="1088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8376217" y="926005"/>
              <a:ext cx="112113" cy="1292874"/>
            </a:xfrm>
            <a:custGeom>
              <a:rect b="b" l="l" r="r" t="t"/>
              <a:pathLst>
                <a:path extrusionOk="0" h="12547" w="1088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" name="Google Shape;216;p4"/>
            <p:cNvGrpSpPr/>
            <p:nvPr/>
          </p:nvGrpSpPr>
          <p:grpSpPr>
            <a:xfrm>
              <a:off x="7395926" y="300"/>
              <a:ext cx="1682787" cy="798386"/>
              <a:chOff x="7395926" y="300"/>
              <a:chExt cx="1682787" cy="798386"/>
            </a:xfrm>
          </p:grpSpPr>
          <p:sp>
            <p:nvSpPr>
              <p:cNvPr id="217" name="Google Shape;217;p4"/>
              <p:cNvSpPr/>
              <p:nvPr/>
            </p:nvSpPr>
            <p:spPr>
              <a:xfrm rot="-5400000">
                <a:off x="8194656" y="-127928"/>
                <a:ext cx="227936" cy="154017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 rot="-5400000">
                <a:off x="8758191" y="-173788"/>
                <a:ext cx="108403" cy="532627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 rot="-5400000">
                <a:off x="8401203" y="121178"/>
                <a:ext cx="224123" cy="1130891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 rot="-5400000">
                <a:off x="8088626" y="-584927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 rot="-5400000">
                <a:off x="8694254" y="-175591"/>
                <a:ext cx="97378" cy="671528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 rot="-5400000">
                <a:off x="8395587" y="-146478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 rot="-5400000">
                <a:off x="8765612" y="269817"/>
                <a:ext cx="15766" cy="610424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 rot="-5400000">
                <a:off x="8461329" y="-509501"/>
                <a:ext cx="107579" cy="1127182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5" name="Google Shape;225;p4"/>
          <p:cNvGrpSpPr/>
          <p:nvPr/>
        </p:nvGrpSpPr>
        <p:grpSpPr>
          <a:xfrm>
            <a:off x="243433" y="198770"/>
            <a:ext cx="330111" cy="4748579"/>
            <a:chOff x="8359708" y="198770"/>
            <a:chExt cx="330111" cy="4748579"/>
          </a:xfrm>
        </p:grpSpPr>
        <p:grpSp>
          <p:nvGrpSpPr>
            <p:cNvPr id="226" name="Google Shape;226;p4"/>
            <p:cNvGrpSpPr/>
            <p:nvPr/>
          </p:nvGrpSpPr>
          <p:grpSpPr>
            <a:xfrm>
              <a:off x="8359708" y="1628570"/>
              <a:ext cx="132911" cy="199379"/>
              <a:chOff x="980014" y="5838228"/>
              <a:chExt cx="508847" cy="763610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1033761" y="5838228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980014" y="6148749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4"/>
            <p:cNvGrpSpPr/>
            <p:nvPr/>
          </p:nvGrpSpPr>
          <p:grpSpPr>
            <a:xfrm>
              <a:off x="8556909" y="198770"/>
              <a:ext cx="132911" cy="199379"/>
              <a:chOff x="3287202" y="5640986"/>
              <a:chExt cx="508847" cy="763610"/>
            </a:xfrm>
          </p:grpSpPr>
          <p:sp>
            <p:nvSpPr>
              <p:cNvPr id="230" name="Google Shape;230;p4"/>
              <p:cNvSpPr/>
              <p:nvPr/>
            </p:nvSpPr>
            <p:spPr>
              <a:xfrm>
                <a:off x="3340949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287202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>
              <a:off x="8492621" y="4747970"/>
              <a:ext cx="132911" cy="199379"/>
              <a:chOff x="2778349" y="5640986"/>
              <a:chExt cx="508847" cy="76361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5"/>
          <p:cNvSpPr txBox="1"/>
          <p:nvPr>
            <p:ph idx="2" type="title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9" name="Google Shape;239;p5"/>
          <p:cNvSpPr txBox="1"/>
          <p:nvPr>
            <p:ph idx="3" type="title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" name="Google Shape;240;p5"/>
          <p:cNvSpPr txBox="1"/>
          <p:nvPr>
            <p:ph idx="1" type="subTitle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/>
        </p:txBody>
      </p:sp>
      <p:sp>
        <p:nvSpPr>
          <p:cNvPr id="241" name="Google Shape;241;p5"/>
          <p:cNvSpPr txBox="1"/>
          <p:nvPr>
            <p:ph idx="4" type="subTitle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6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5" name="Google Shape;245;p6"/>
          <p:cNvGrpSpPr/>
          <p:nvPr/>
        </p:nvGrpSpPr>
        <p:grpSpPr>
          <a:xfrm>
            <a:off x="7851115" y="237570"/>
            <a:ext cx="164358" cy="4668346"/>
            <a:chOff x="7646365" y="245645"/>
            <a:chExt cx="164358" cy="4668346"/>
          </a:xfrm>
        </p:grpSpPr>
        <p:grpSp>
          <p:nvGrpSpPr>
            <p:cNvPr id="246" name="Google Shape;246;p6"/>
            <p:cNvGrpSpPr/>
            <p:nvPr/>
          </p:nvGrpSpPr>
          <p:grpSpPr>
            <a:xfrm>
              <a:off x="7677771" y="245645"/>
              <a:ext cx="132911" cy="199379"/>
              <a:chOff x="2778349" y="5640986"/>
              <a:chExt cx="508847" cy="76361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6"/>
            <p:cNvGrpSpPr/>
            <p:nvPr/>
          </p:nvGrpSpPr>
          <p:grpSpPr>
            <a:xfrm>
              <a:off x="7646365" y="4667421"/>
              <a:ext cx="164358" cy="246570"/>
              <a:chOff x="2778349" y="5640986"/>
              <a:chExt cx="508847" cy="763610"/>
            </a:xfrm>
          </p:grpSpPr>
          <p:sp>
            <p:nvSpPr>
              <p:cNvPr id="250" name="Google Shape;250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" name="Google Shape;252;p6"/>
          <p:cNvGrpSpPr/>
          <p:nvPr/>
        </p:nvGrpSpPr>
        <p:grpSpPr>
          <a:xfrm>
            <a:off x="7851137" y="-8"/>
            <a:ext cx="1292874" cy="5143509"/>
            <a:chOff x="7851137" y="-8"/>
            <a:chExt cx="1292874" cy="5143509"/>
          </a:xfrm>
        </p:grpSpPr>
        <p:grpSp>
          <p:nvGrpSpPr>
            <p:cNvPr id="253" name="Google Shape;253;p6"/>
            <p:cNvGrpSpPr/>
            <p:nvPr/>
          </p:nvGrpSpPr>
          <p:grpSpPr>
            <a:xfrm>
              <a:off x="7851137" y="-8"/>
              <a:ext cx="1292874" cy="335409"/>
              <a:chOff x="5798062" y="3183842"/>
              <a:chExt cx="1292874" cy="335409"/>
            </a:xfrm>
          </p:grpSpPr>
          <p:sp>
            <p:nvSpPr>
              <p:cNvPr id="254" name="Google Shape;254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flipH="1" rot="10800000">
              <a:off x="7851137" y="4808092"/>
              <a:ext cx="1292874" cy="335409"/>
              <a:chOff x="5798062" y="3183842"/>
              <a:chExt cx="1292874" cy="335409"/>
            </a:xfrm>
          </p:grpSpPr>
          <p:sp>
            <p:nvSpPr>
              <p:cNvPr id="261" name="Google Shape;261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 txBox="1"/>
          <p:nvPr>
            <p:ph type="title"/>
          </p:nvPr>
        </p:nvSpPr>
        <p:spPr>
          <a:xfrm>
            <a:off x="4753350" y="1044763"/>
            <a:ext cx="3357300" cy="19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0" name="Google Shape;270;p7"/>
          <p:cNvSpPr txBox="1"/>
          <p:nvPr>
            <p:ph idx="1" type="subTitle"/>
          </p:nvPr>
        </p:nvSpPr>
        <p:spPr>
          <a:xfrm>
            <a:off x="4753350" y="2941826"/>
            <a:ext cx="33573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7"/>
          <p:cNvSpPr/>
          <p:nvPr>
            <p:ph idx="2" type="pic"/>
          </p:nvPr>
        </p:nvSpPr>
        <p:spPr>
          <a:xfrm>
            <a:off x="713350" y="1004738"/>
            <a:ext cx="3672000" cy="313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8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7255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8"/>
          <p:cNvSpPr txBox="1"/>
          <p:nvPr>
            <p:ph type="title"/>
          </p:nvPr>
        </p:nvSpPr>
        <p:spPr>
          <a:xfrm>
            <a:off x="4572000" y="1472675"/>
            <a:ext cx="3851400" cy="21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5" name="Google Shape;275;p8"/>
          <p:cNvSpPr/>
          <p:nvPr>
            <p:ph idx="2" type="pic"/>
          </p:nvPr>
        </p:nvSpPr>
        <p:spPr>
          <a:xfrm>
            <a:off x="713350" y="835200"/>
            <a:ext cx="3577200" cy="347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76" name="Google Shape;276;p8"/>
          <p:cNvGrpSpPr/>
          <p:nvPr/>
        </p:nvGrpSpPr>
        <p:grpSpPr>
          <a:xfrm>
            <a:off x="6175162" y="498777"/>
            <a:ext cx="1525721" cy="4145904"/>
            <a:chOff x="6175162" y="498777"/>
            <a:chExt cx="1525721" cy="4145904"/>
          </a:xfrm>
        </p:grpSpPr>
        <p:grpSp>
          <p:nvGrpSpPr>
            <p:cNvPr id="277" name="Google Shape;277;p8"/>
            <p:cNvGrpSpPr/>
            <p:nvPr/>
          </p:nvGrpSpPr>
          <p:grpSpPr>
            <a:xfrm>
              <a:off x="6175162" y="927566"/>
              <a:ext cx="132911" cy="199379"/>
              <a:chOff x="2778349" y="5640986"/>
              <a:chExt cx="508847" cy="763610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" name="Google Shape;280;p8"/>
            <p:cNvGrpSpPr/>
            <p:nvPr/>
          </p:nvGrpSpPr>
          <p:grpSpPr>
            <a:xfrm>
              <a:off x="6175162" y="4025291"/>
              <a:ext cx="132911" cy="199379"/>
              <a:chOff x="2778349" y="5640986"/>
              <a:chExt cx="508847" cy="763610"/>
            </a:xfrm>
          </p:grpSpPr>
          <p:sp>
            <p:nvSpPr>
              <p:cNvPr id="281" name="Google Shape;281;p8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8"/>
            <p:cNvGrpSpPr/>
            <p:nvPr/>
          </p:nvGrpSpPr>
          <p:grpSpPr>
            <a:xfrm>
              <a:off x="7567972" y="498777"/>
              <a:ext cx="132911" cy="199379"/>
              <a:chOff x="2778349" y="5640986"/>
              <a:chExt cx="508847" cy="763610"/>
            </a:xfrm>
          </p:grpSpPr>
          <p:sp>
            <p:nvSpPr>
              <p:cNvPr id="284" name="Google Shape;284;p8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8"/>
            <p:cNvGrpSpPr/>
            <p:nvPr/>
          </p:nvGrpSpPr>
          <p:grpSpPr>
            <a:xfrm>
              <a:off x="7567972" y="4445302"/>
              <a:ext cx="132911" cy="199379"/>
              <a:chOff x="2778349" y="5640986"/>
              <a:chExt cx="508847" cy="763610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9" name="Google Shape;289;p8"/>
          <p:cNvGrpSpPr/>
          <p:nvPr/>
        </p:nvGrpSpPr>
        <p:grpSpPr>
          <a:xfrm>
            <a:off x="4606078" y="-560244"/>
            <a:ext cx="4472629" cy="6263925"/>
            <a:chOff x="4606078" y="-560244"/>
            <a:chExt cx="4472629" cy="6263925"/>
          </a:xfrm>
        </p:grpSpPr>
        <p:grpSp>
          <p:nvGrpSpPr>
            <p:cNvPr id="290" name="Google Shape;290;p8"/>
            <p:cNvGrpSpPr/>
            <p:nvPr/>
          </p:nvGrpSpPr>
          <p:grpSpPr>
            <a:xfrm flipH="1" rot="10800000">
              <a:off x="4606078" y="4020894"/>
              <a:ext cx="4472629" cy="1682787"/>
              <a:chOff x="4606078" y="-405156"/>
              <a:chExt cx="4472629" cy="1682787"/>
            </a:xfrm>
          </p:grpSpPr>
          <p:sp>
            <p:nvSpPr>
              <p:cNvPr id="291" name="Google Shape;291;p8"/>
              <p:cNvSpPr/>
              <p:nvPr/>
            </p:nvSpPr>
            <p:spPr>
              <a:xfrm rot="10800000">
                <a:off x="8904458" y="-405152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 rot="10800000">
                <a:off x="8982257" y="-40515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 rot="10800000">
                <a:off x="8731242" y="-405148"/>
                <a:ext cx="15869" cy="3705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 rot="10800000">
                <a:off x="8233023" y="-405156"/>
                <a:ext cx="227936" cy="154017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 rot="10800000">
                <a:off x="8426641" y="-405155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 rot="10800000">
                <a:off x="8731241" y="-405150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 rot="10800000">
                <a:off x="8820168" y="-405153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 rot="10800000">
                <a:off x="8684976" y="-405147"/>
                <a:ext cx="15869" cy="227930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 rot="10800000">
                <a:off x="7743153" y="-405149"/>
                <a:ext cx="108403" cy="532627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 rot="10800000">
                <a:off x="8279393" y="-405153"/>
                <a:ext cx="224123" cy="1130891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 rot="10800000">
                <a:off x="7812603" y="-405156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 rot="10800000">
                <a:off x="7816315" y="-405150"/>
                <a:ext cx="97378" cy="671528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 rot="10800000">
                <a:off x="8866538" y="-405156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 rot="10800000">
                <a:off x="8006120" y="-405153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 rot="10800000">
                <a:off x="8271976" y="-405150"/>
                <a:ext cx="15766" cy="610424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 rot="10800000">
                <a:off x="7705130" y="-405153"/>
                <a:ext cx="107579" cy="1127182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 rot="10800000">
                <a:off x="7113761" y="-405152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 rot="10800000">
                <a:off x="7191559" y="-40515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 rot="10800000">
                <a:off x="7380439" y="-405153"/>
                <a:ext cx="112216" cy="1192923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 rot="10800000">
                <a:off x="7307278" y="-405147"/>
                <a:ext cx="92740" cy="227930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 rot="10800000">
                <a:off x="6940545" y="-405148"/>
                <a:ext cx="15869" cy="3705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 rot="10800000">
                <a:off x="6635944" y="-405155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 rot="10800000">
                <a:off x="6940544" y="-405150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 rot="10800000">
                <a:off x="7029471" y="-405153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 rot="10800000">
                <a:off x="7380439" y="-405148"/>
                <a:ext cx="65846" cy="359412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 rot="10800000">
                <a:off x="6894278" y="-405147"/>
                <a:ext cx="15869" cy="227930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 rot="10800000">
                <a:off x="7480494" y="-405151"/>
                <a:ext cx="112113" cy="829904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 rot="10800000">
                <a:off x="7530471" y="-405152"/>
                <a:ext cx="112216" cy="99199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 rot="10800000">
                <a:off x="7075841" y="-405156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 rot="10800000">
                <a:off x="7430518" y="-405154"/>
                <a:ext cx="112113" cy="1292874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1" name="Google Shape;321;p8"/>
              <p:cNvGrpSpPr/>
              <p:nvPr/>
            </p:nvGrpSpPr>
            <p:grpSpPr>
              <a:xfrm rot="-5400000">
                <a:off x="5472232" y="37044"/>
                <a:ext cx="1682787" cy="798386"/>
                <a:chOff x="7395926" y="300"/>
                <a:chExt cx="1682787" cy="798386"/>
              </a:xfrm>
            </p:grpSpPr>
            <p:sp>
              <p:nvSpPr>
                <p:cNvPr id="322" name="Google Shape;322;p8"/>
                <p:cNvSpPr/>
                <p:nvPr/>
              </p:nvSpPr>
              <p:spPr>
                <a:xfrm rot="-5400000">
                  <a:off x="8194656" y="-127928"/>
                  <a:ext cx="227936" cy="154017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8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8"/>
                <p:cNvSpPr/>
                <p:nvPr/>
              </p:nvSpPr>
              <p:spPr>
                <a:xfrm rot="-5400000">
                  <a:off x="8401203" y="121178"/>
                  <a:ext cx="224123" cy="1130891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8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8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8"/>
                <p:cNvSpPr/>
                <p:nvPr/>
              </p:nvSpPr>
              <p:spPr>
                <a:xfrm rot="-5400000">
                  <a:off x="8395587" y="-146478"/>
                  <a:ext cx="235355" cy="1130891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8"/>
                <p:cNvSpPr/>
                <p:nvPr/>
              </p:nvSpPr>
              <p:spPr>
                <a:xfrm rot="-5400000">
                  <a:off x="8765612" y="269817"/>
                  <a:ext cx="15766" cy="610424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8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0" name="Google Shape;330;p8"/>
              <p:cNvSpPr/>
              <p:nvPr/>
            </p:nvSpPr>
            <p:spPr>
              <a:xfrm rot="10800000">
                <a:off x="5697933" y="-405152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 rot="10800000">
                <a:off x="5775732" y="-40515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 rot="10800000">
                <a:off x="5026498" y="-405156"/>
                <a:ext cx="227936" cy="154017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 rot="10800000">
                <a:off x="5220116" y="-405155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 rot="10800000">
                <a:off x="5524716" y="-405150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 rot="10800000">
                <a:off x="5613643" y="-405153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 rot="10800000">
                <a:off x="5072868" y="-405153"/>
                <a:ext cx="224123" cy="1130891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 rot="10800000">
                <a:off x="4606078" y="-405156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 rot="10800000">
                <a:off x="5660013" y="-405156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 rot="10800000">
                <a:off x="4799595" y="-405153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 rot="10800000">
                <a:off x="5065451" y="-405150"/>
                <a:ext cx="15766" cy="610424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" name="Google Shape;341;p8"/>
            <p:cNvGrpSpPr/>
            <p:nvPr/>
          </p:nvGrpSpPr>
          <p:grpSpPr>
            <a:xfrm>
              <a:off x="4606078" y="-560244"/>
              <a:ext cx="4472629" cy="1682787"/>
              <a:chOff x="4606078" y="-405156"/>
              <a:chExt cx="4472629" cy="1682787"/>
            </a:xfrm>
          </p:grpSpPr>
          <p:sp>
            <p:nvSpPr>
              <p:cNvPr id="342" name="Google Shape;342;p8"/>
              <p:cNvSpPr/>
              <p:nvPr/>
            </p:nvSpPr>
            <p:spPr>
              <a:xfrm rot="10800000">
                <a:off x="8904458" y="-405152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 rot="10800000">
                <a:off x="8982257" y="-40515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 rot="10800000">
                <a:off x="8731242" y="-405148"/>
                <a:ext cx="15869" cy="3705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 rot="10800000">
                <a:off x="8233023" y="-405156"/>
                <a:ext cx="227936" cy="154017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 rot="10800000">
                <a:off x="8426641" y="-405155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 rot="10800000">
                <a:off x="8731241" y="-405150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 rot="10800000">
                <a:off x="8820168" y="-405153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 rot="10800000">
                <a:off x="8684976" y="-405147"/>
                <a:ext cx="15869" cy="227930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 rot="10800000">
                <a:off x="7743153" y="-405149"/>
                <a:ext cx="108403" cy="532627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 rot="10800000">
                <a:off x="8279393" y="-405153"/>
                <a:ext cx="224123" cy="1130891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 rot="10800000">
                <a:off x="7812603" y="-405156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 rot="10800000">
                <a:off x="7816315" y="-405150"/>
                <a:ext cx="97378" cy="671528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 rot="10800000">
                <a:off x="8866538" y="-405156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 rot="10800000">
                <a:off x="8006120" y="-405153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 rot="10800000">
                <a:off x="8271976" y="-405150"/>
                <a:ext cx="15766" cy="610424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 rot="10800000">
                <a:off x="7705130" y="-405153"/>
                <a:ext cx="107579" cy="1127182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 rot="10800000">
                <a:off x="7113761" y="-405152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 rot="10800000">
                <a:off x="7191559" y="-40515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 rot="10800000">
                <a:off x="7380439" y="-405153"/>
                <a:ext cx="112216" cy="1192923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 rot="10800000">
                <a:off x="7307278" y="-405147"/>
                <a:ext cx="92740" cy="227930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 rot="10800000">
                <a:off x="6940545" y="-405148"/>
                <a:ext cx="15869" cy="3705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 rot="10800000">
                <a:off x="6635944" y="-405155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 rot="10800000">
                <a:off x="6940544" y="-405150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 rot="10800000">
                <a:off x="7029471" y="-405153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 rot="10800000">
                <a:off x="7380439" y="-405148"/>
                <a:ext cx="65846" cy="359412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 rot="10800000">
                <a:off x="6894278" y="-405147"/>
                <a:ext cx="15869" cy="227930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 rot="10800000">
                <a:off x="7480494" y="-405151"/>
                <a:ext cx="112113" cy="829904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10800000">
                <a:off x="7530471" y="-405152"/>
                <a:ext cx="112216" cy="99199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 rot="10800000">
                <a:off x="7075841" y="-405156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 rot="10800000">
                <a:off x="7430518" y="-405154"/>
                <a:ext cx="112113" cy="1292874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2" name="Google Shape;372;p8"/>
              <p:cNvGrpSpPr/>
              <p:nvPr/>
            </p:nvGrpSpPr>
            <p:grpSpPr>
              <a:xfrm rot="-5400000">
                <a:off x="5472232" y="37044"/>
                <a:ext cx="1682787" cy="798386"/>
                <a:chOff x="7395926" y="300"/>
                <a:chExt cx="1682787" cy="798386"/>
              </a:xfrm>
            </p:grpSpPr>
            <p:sp>
              <p:nvSpPr>
                <p:cNvPr id="373" name="Google Shape;373;p8"/>
                <p:cNvSpPr/>
                <p:nvPr/>
              </p:nvSpPr>
              <p:spPr>
                <a:xfrm rot="-5400000">
                  <a:off x="8194656" y="-127928"/>
                  <a:ext cx="227936" cy="1540176"/>
                </a:xfrm>
                <a:custGeom>
                  <a:rect b="b" l="l" r="r" t="t"/>
                  <a:pathLst>
                    <a:path extrusionOk="0" h="14947" w="2212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rect b="b" l="l" r="r" t="t"/>
                  <a:pathLst>
                    <a:path extrusionOk="0" h="5169" w="1052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-5400000">
                  <a:off x="8401203" y="121178"/>
                  <a:ext cx="224123" cy="1130891"/>
                </a:xfrm>
                <a:custGeom>
                  <a:rect b="b" l="l" r="r" t="t"/>
                  <a:pathLst>
                    <a:path extrusionOk="0" h="10975" w="2175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rect b="b" l="l" r="r" t="t"/>
                  <a:pathLst>
                    <a:path extrusionOk="0" h="16331" w="2886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rect b="b" l="l" r="r" t="t"/>
                  <a:pathLst>
                    <a:path extrusionOk="0" h="6517" w="945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-5400000">
                  <a:off x="8395587" y="-146478"/>
                  <a:ext cx="235355" cy="1130891"/>
                </a:xfrm>
                <a:custGeom>
                  <a:rect b="b" l="l" r="r" t="t"/>
                  <a:pathLst>
                    <a:path extrusionOk="0" h="10975" w="2284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-5400000">
                  <a:off x="8765612" y="269817"/>
                  <a:ext cx="15766" cy="610424"/>
                </a:xfrm>
                <a:custGeom>
                  <a:rect b="b" l="l" r="r" t="t"/>
                  <a:pathLst>
                    <a:path extrusionOk="0" h="5924" w="153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rect b="b" l="l" r="r" t="t"/>
                  <a:pathLst>
                    <a:path extrusionOk="0" h="10939" w="1044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1" name="Google Shape;381;p8"/>
              <p:cNvSpPr/>
              <p:nvPr/>
            </p:nvSpPr>
            <p:spPr>
              <a:xfrm rot="10800000">
                <a:off x="5697933" y="-405152"/>
                <a:ext cx="112113" cy="101507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 rot="10800000">
                <a:off x="5775732" y="-405153"/>
                <a:ext cx="96450" cy="1153973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 rot="10800000">
                <a:off x="5026498" y="-405156"/>
                <a:ext cx="227936" cy="154017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 rot="10800000">
                <a:off x="5220116" y="-405155"/>
                <a:ext cx="315833" cy="1501226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 rot="10800000">
                <a:off x="5524716" y="-405150"/>
                <a:ext cx="154774" cy="594658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 rot="10800000">
                <a:off x="5613643" y="-405153"/>
                <a:ext cx="107579" cy="1177158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 rot="10800000">
                <a:off x="5072868" y="-405153"/>
                <a:ext cx="224123" cy="1130891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 rot="10800000">
                <a:off x="4606078" y="-405156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 rot="10800000">
                <a:off x="5660013" y="-405156"/>
                <a:ext cx="112113" cy="1609627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 rot="10800000">
                <a:off x="4799595" y="-405153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 rot="10800000">
                <a:off x="5065451" y="-405150"/>
                <a:ext cx="15766" cy="610424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9"/>
          <p:cNvPicPr preferRelativeResize="0"/>
          <p:nvPr/>
        </p:nvPicPr>
        <p:blipFill rotWithShape="1">
          <a:blip r:embed="rId2">
            <a:alphaModFix/>
          </a:blip>
          <a:srcRect b="0" l="0" r="0"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9"/>
          <p:cNvSpPr txBox="1"/>
          <p:nvPr>
            <p:ph idx="1" type="body"/>
          </p:nvPr>
        </p:nvSpPr>
        <p:spPr>
          <a:xfrm>
            <a:off x="720000" y="1203200"/>
            <a:ext cx="7704000" cy="3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95" name="Google Shape;395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6" name="Google Shape;396;p9"/>
          <p:cNvGrpSpPr/>
          <p:nvPr/>
        </p:nvGrpSpPr>
        <p:grpSpPr>
          <a:xfrm>
            <a:off x="8423401" y="300"/>
            <a:ext cx="1682787" cy="5143233"/>
            <a:chOff x="7395926" y="300"/>
            <a:chExt cx="1682787" cy="5143233"/>
          </a:xfrm>
        </p:grpSpPr>
        <p:sp>
          <p:nvSpPr>
            <p:cNvPr id="397" name="Google Shape;397;p9"/>
            <p:cNvSpPr/>
            <p:nvPr/>
          </p:nvSpPr>
          <p:spPr>
            <a:xfrm rot="-5400000">
              <a:off x="8515117" y="2538846"/>
              <a:ext cx="112113" cy="1015072"/>
            </a:xfrm>
            <a:custGeom>
              <a:rect b="b" l="l" r="r" t="t"/>
              <a:pathLst>
                <a:path extrusionOk="0" h="9851" w="1088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 rot="-5400000">
              <a:off x="8453498" y="2539363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 rot="-5400000">
              <a:off x="8426141" y="2716650"/>
              <a:ext cx="112216" cy="1192923"/>
            </a:xfrm>
            <a:custGeom>
              <a:rect b="b" l="l" r="r" t="t"/>
              <a:pathLst>
                <a:path extrusionOk="0" h="11577" w="1089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 rot="-5400000">
              <a:off x="8918369" y="3116248"/>
              <a:ext cx="92740" cy="227930"/>
            </a:xfrm>
            <a:custGeom>
              <a:rect b="b" l="l" r="r" t="t"/>
              <a:pathLst>
                <a:path extrusionOk="0" h="2212" w="90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 rot="-5400000">
              <a:off x="8885500" y="2639774"/>
              <a:ext cx="15869" cy="370541"/>
            </a:xfrm>
            <a:custGeom>
              <a:rect b="b" l="l" r="r" t="t"/>
              <a:pathLst>
                <a:path extrusionOk="0" h="3596" w="154">
                  <a:moveTo>
                    <a:pt x="81" y="0"/>
                  </a:moveTo>
                  <a:cubicBezTo>
                    <a:pt x="45" y="0"/>
                    <a:pt x="0" y="36"/>
                    <a:pt x="0" y="72"/>
                  </a:cubicBezTo>
                  <a:cubicBezTo>
                    <a:pt x="0" y="108"/>
                    <a:pt x="0" y="108"/>
                    <a:pt x="45" y="144"/>
                  </a:cubicBezTo>
                  <a:lnTo>
                    <a:pt x="45" y="3595"/>
                  </a:lnTo>
                  <a:lnTo>
                    <a:pt x="117" y="3595"/>
                  </a:lnTo>
                  <a:lnTo>
                    <a:pt x="117" y="144"/>
                  </a:lnTo>
                  <a:cubicBezTo>
                    <a:pt x="117" y="108"/>
                    <a:pt x="153" y="108"/>
                    <a:pt x="153" y="72"/>
                  </a:cubicBezTo>
                  <a:cubicBezTo>
                    <a:pt x="153" y="36"/>
                    <a:pt x="117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 rot="-5400000">
              <a:off x="8194656" y="1662770"/>
              <a:ext cx="227936" cy="1540176"/>
            </a:xfrm>
            <a:custGeom>
              <a:rect b="b" l="l" r="r" t="t"/>
              <a:pathLst>
                <a:path extrusionOk="0" h="14947" w="2212">
                  <a:moveTo>
                    <a:pt x="2130" y="1"/>
                  </a:moveTo>
                  <a:cubicBezTo>
                    <a:pt x="2058" y="1"/>
                    <a:pt x="2023" y="37"/>
                    <a:pt x="2023" y="81"/>
                  </a:cubicBezTo>
                  <a:cubicBezTo>
                    <a:pt x="2023" y="117"/>
                    <a:pt x="2058" y="153"/>
                    <a:pt x="2094" y="153"/>
                  </a:cubicBezTo>
                  <a:lnTo>
                    <a:pt x="2094" y="5618"/>
                  </a:lnTo>
                  <a:lnTo>
                    <a:pt x="1160" y="6480"/>
                  </a:lnTo>
                  <a:lnTo>
                    <a:pt x="1160" y="13859"/>
                  </a:lnTo>
                  <a:lnTo>
                    <a:pt x="0" y="14946"/>
                  </a:lnTo>
                  <a:lnTo>
                    <a:pt x="72" y="14946"/>
                  </a:lnTo>
                  <a:lnTo>
                    <a:pt x="1232" y="13895"/>
                  </a:lnTo>
                  <a:lnTo>
                    <a:pt x="1232" y="6480"/>
                  </a:lnTo>
                  <a:lnTo>
                    <a:pt x="2130" y="5653"/>
                  </a:lnTo>
                  <a:lnTo>
                    <a:pt x="2130" y="153"/>
                  </a:lnTo>
                  <a:cubicBezTo>
                    <a:pt x="2166" y="153"/>
                    <a:pt x="2211" y="117"/>
                    <a:pt x="2211" y="81"/>
                  </a:cubicBezTo>
                  <a:cubicBezTo>
                    <a:pt x="2211" y="37"/>
                    <a:pt x="2166" y="1"/>
                    <a:pt x="2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 rot="-5400000">
              <a:off x="8170183" y="1919812"/>
              <a:ext cx="315833" cy="1501226"/>
            </a:xfrm>
            <a:custGeom>
              <a:rect b="b" l="l" r="r" t="t"/>
              <a:pathLst>
                <a:path extrusionOk="0" h="14569" w="3065">
                  <a:moveTo>
                    <a:pt x="971" y="0"/>
                  </a:moveTo>
                  <a:cubicBezTo>
                    <a:pt x="935" y="0"/>
                    <a:pt x="899" y="36"/>
                    <a:pt x="899" y="72"/>
                  </a:cubicBezTo>
                  <a:cubicBezTo>
                    <a:pt x="899" y="108"/>
                    <a:pt x="899" y="108"/>
                    <a:pt x="935" y="153"/>
                  </a:cubicBezTo>
                  <a:lnTo>
                    <a:pt x="935" y="3478"/>
                  </a:lnTo>
                  <a:lnTo>
                    <a:pt x="0" y="4341"/>
                  </a:lnTo>
                  <a:lnTo>
                    <a:pt x="0" y="7450"/>
                  </a:lnTo>
                  <a:lnTo>
                    <a:pt x="935" y="8313"/>
                  </a:lnTo>
                  <a:lnTo>
                    <a:pt x="935" y="14568"/>
                  </a:lnTo>
                  <a:lnTo>
                    <a:pt x="971" y="14568"/>
                  </a:lnTo>
                  <a:lnTo>
                    <a:pt x="971" y="13103"/>
                  </a:lnTo>
                  <a:lnTo>
                    <a:pt x="2130" y="12061"/>
                  </a:lnTo>
                  <a:lnTo>
                    <a:pt x="2130" y="8610"/>
                  </a:lnTo>
                  <a:lnTo>
                    <a:pt x="3065" y="7747"/>
                  </a:lnTo>
                  <a:lnTo>
                    <a:pt x="3065" y="4646"/>
                  </a:lnTo>
                  <a:lnTo>
                    <a:pt x="2130" y="3784"/>
                  </a:lnTo>
                  <a:lnTo>
                    <a:pt x="2130" y="413"/>
                  </a:lnTo>
                  <a:cubicBezTo>
                    <a:pt x="2166" y="413"/>
                    <a:pt x="2202" y="377"/>
                    <a:pt x="2202" y="377"/>
                  </a:cubicBezTo>
                  <a:cubicBezTo>
                    <a:pt x="2202" y="333"/>
                    <a:pt x="2166" y="297"/>
                    <a:pt x="2130" y="297"/>
                  </a:cubicBezTo>
                  <a:cubicBezTo>
                    <a:pt x="2058" y="297"/>
                    <a:pt x="2022" y="333"/>
                    <a:pt x="2022" y="377"/>
                  </a:cubicBezTo>
                  <a:cubicBezTo>
                    <a:pt x="2022" y="377"/>
                    <a:pt x="2058" y="413"/>
                    <a:pt x="2094" y="413"/>
                  </a:cubicBezTo>
                  <a:lnTo>
                    <a:pt x="2094" y="3820"/>
                  </a:lnTo>
                  <a:lnTo>
                    <a:pt x="3029" y="4646"/>
                  </a:lnTo>
                  <a:lnTo>
                    <a:pt x="3029" y="7747"/>
                  </a:lnTo>
                  <a:lnTo>
                    <a:pt x="2094" y="8574"/>
                  </a:lnTo>
                  <a:lnTo>
                    <a:pt x="2094" y="12016"/>
                  </a:lnTo>
                  <a:lnTo>
                    <a:pt x="971" y="13031"/>
                  </a:lnTo>
                  <a:lnTo>
                    <a:pt x="971" y="11836"/>
                  </a:lnTo>
                  <a:lnTo>
                    <a:pt x="1528" y="11342"/>
                  </a:lnTo>
                  <a:lnTo>
                    <a:pt x="1528" y="2849"/>
                  </a:lnTo>
                  <a:cubicBezTo>
                    <a:pt x="1573" y="2849"/>
                    <a:pt x="1573" y="2804"/>
                    <a:pt x="1573" y="2768"/>
                  </a:cubicBezTo>
                  <a:cubicBezTo>
                    <a:pt x="1573" y="2732"/>
                    <a:pt x="1573" y="2696"/>
                    <a:pt x="1492" y="2696"/>
                  </a:cubicBezTo>
                  <a:cubicBezTo>
                    <a:pt x="1456" y="2696"/>
                    <a:pt x="1420" y="2732"/>
                    <a:pt x="1420" y="2768"/>
                  </a:cubicBezTo>
                  <a:cubicBezTo>
                    <a:pt x="1420" y="2804"/>
                    <a:pt x="1456" y="2849"/>
                    <a:pt x="1492" y="2849"/>
                  </a:cubicBezTo>
                  <a:lnTo>
                    <a:pt x="1492" y="11306"/>
                  </a:lnTo>
                  <a:lnTo>
                    <a:pt x="971" y="11755"/>
                  </a:lnTo>
                  <a:lnTo>
                    <a:pt x="971" y="6327"/>
                  </a:lnTo>
                  <a:cubicBezTo>
                    <a:pt x="1007" y="6327"/>
                    <a:pt x="1043" y="6291"/>
                    <a:pt x="1043" y="6255"/>
                  </a:cubicBezTo>
                  <a:cubicBezTo>
                    <a:pt x="1043" y="6219"/>
                    <a:pt x="1007" y="6174"/>
                    <a:pt x="971" y="6174"/>
                  </a:cubicBezTo>
                  <a:cubicBezTo>
                    <a:pt x="935" y="6174"/>
                    <a:pt x="899" y="6219"/>
                    <a:pt x="899" y="6255"/>
                  </a:cubicBezTo>
                  <a:cubicBezTo>
                    <a:pt x="899" y="6291"/>
                    <a:pt x="899" y="6327"/>
                    <a:pt x="935" y="6327"/>
                  </a:cubicBezTo>
                  <a:lnTo>
                    <a:pt x="935" y="8241"/>
                  </a:lnTo>
                  <a:lnTo>
                    <a:pt x="72" y="7450"/>
                  </a:lnTo>
                  <a:lnTo>
                    <a:pt x="72" y="4377"/>
                  </a:lnTo>
                  <a:lnTo>
                    <a:pt x="971" y="3523"/>
                  </a:lnTo>
                  <a:lnTo>
                    <a:pt x="971" y="153"/>
                  </a:lnTo>
                  <a:cubicBezTo>
                    <a:pt x="1007" y="108"/>
                    <a:pt x="1043" y="108"/>
                    <a:pt x="1043" y="72"/>
                  </a:cubicBezTo>
                  <a:cubicBezTo>
                    <a:pt x="1043" y="36"/>
                    <a:pt x="1007" y="0"/>
                    <a:pt x="97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 rot="-5400000">
              <a:off x="8703990" y="2597166"/>
              <a:ext cx="154774" cy="594658"/>
            </a:xfrm>
            <a:custGeom>
              <a:rect b="b" l="l" r="r" t="t"/>
              <a:pathLst>
                <a:path extrusionOk="0" h="5771" w="1502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 rot="-5400000">
              <a:off x="8436342" y="2371247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 rot="-5400000">
              <a:off x="8866076" y="3110221"/>
              <a:ext cx="65846" cy="359412"/>
            </a:xfrm>
            <a:custGeom>
              <a:rect b="b" l="l" r="r" t="t"/>
              <a:pathLst>
                <a:path extrusionOk="0" h="3488" w="639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 rot="-5400000">
              <a:off x="8956805" y="2664813"/>
              <a:ext cx="15869" cy="227930"/>
            </a:xfrm>
            <a:custGeom>
              <a:rect b="b" l="l" r="r" t="t"/>
              <a:pathLst>
                <a:path extrusionOk="0" h="2212" w="154">
                  <a:moveTo>
                    <a:pt x="82" y="0"/>
                  </a:moveTo>
                  <a:cubicBezTo>
                    <a:pt x="46" y="0"/>
                    <a:pt x="1" y="36"/>
                    <a:pt x="1" y="72"/>
                  </a:cubicBezTo>
                  <a:cubicBezTo>
                    <a:pt x="1" y="72"/>
                    <a:pt x="46" y="108"/>
                    <a:pt x="82" y="108"/>
                  </a:cubicBezTo>
                  <a:lnTo>
                    <a:pt x="82" y="2211"/>
                  </a:lnTo>
                  <a:lnTo>
                    <a:pt x="118" y="2211"/>
                  </a:lnTo>
                  <a:lnTo>
                    <a:pt x="118" y="108"/>
                  </a:lnTo>
                  <a:cubicBezTo>
                    <a:pt x="153" y="108"/>
                    <a:pt x="153" y="72"/>
                    <a:pt x="153" y="72"/>
                  </a:cubicBezTo>
                  <a:cubicBezTo>
                    <a:pt x="153" y="36"/>
                    <a:pt x="118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 rot="-5400000">
              <a:off x="8607699" y="2998163"/>
              <a:ext cx="112113" cy="829904"/>
            </a:xfrm>
            <a:custGeom>
              <a:rect b="b" l="l" r="r" t="t"/>
              <a:pathLst>
                <a:path extrusionOk="0" h="8054" w="1088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 rot="-5400000">
              <a:off x="8413208" y="3065814"/>
              <a:ext cx="157556" cy="1173448"/>
            </a:xfrm>
            <a:custGeom>
              <a:rect b="b" l="l" r="r" t="t"/>
              <a:pathLst>
                <a:path extrusionOk="0" h="11388" w="1529">
                  <a:moveTo>
                    <a:pt x="747" y="0"/>
                  </a:moveTo>
                  <a:cubicBezTo>
                    <a:pt x="711" y="0"/>
                    <a:pt x="675" y="36"/>
                    <a:pt x="675" y="72"/>
                  </a:cubicBezTo>
                  <a:cubicBezTo>
                    <a:pt x="675" y="72"/>
                    <a:pt x="711" y="117"/>
                    <a:pt x="711" y="153"/>
                  </a:cubicBezTo>
                  <a:lnTo>
                    <a:pt x="711" y="8988"/>
                  </a:lnTo>
                  <a:lnTo>
                    <a:pt x="1421" y="9590"/>
                  </a:lnTo>
                  <a:lnTo>
                    <a:pt x="1421" y="10408"/>
                  </a:lnTo>
                  <a:lnTo>
                    <a:pt x="109" y="9248"/>
                  </a:lnTo>
                  <a:lnTo>
                    <a:pt x="109" y="5653"/>
                  </a:lnTo>
                  <a:cubicBezTo>
                    <a:pt x="145" y="5653"/>
                    <a:pt x="145" y="5617"/>
                    <a:pt x="145" y="5582"/>
                  </a:cubicBezTo>
                  <a:cubicBezTo>
                    <a:pt x="145" y="5546"/>
                    <a:pt x="109" y="5510"/>
                    <a:pt x="73" y="5510"/>
                  </a:cubicBezTo>
                  <a:cubicBezTo>
                    <a:pt x="37" y="5510"/>
                    <a:pt x="1" y="5546"/>
                    <a:pt x="1" y="5582"/>
                  </a:cubicBezTo>
                  <a:cubicBezTo>
                    <a:pt x="1" y="5617"/>
                    <a:pt x="37" y="5653"/>
                    <a:pt x="37" y="5653"/>
                  </a:cubicBezTo>
                  <a:lnTo>
                    <a:pt x="37" y="9248"/>
                  </a:lnTo>
                  <a:lnTo>
                    <a:pt x="1421" y="10489"/>
                  </a:lnTo>
                  <a:lnTo>
                    <a:pt x="1421" y="11387"/>
                  </a:lnTo>
                  <a:lnTo>
                    <a:pt x="1457" y="11387"/>
                  </a:lnTo>
                  <a:lnTo>
                    <a:pt x="1457" y="2472"/>
                  </a:lnTo>
                  <a:cubicBezTo>
                    <a:pt x="1493" y="2472"/>
                    <a:pt x="1529" y="2436"/>
                    <a:pt x="1529" y="2400"/>
                  </a:cubicBezTo>
                  <a:cubicBezTo>
                    <a:pt x="1529" y="2364"/>
                    <a:pt x="1493" y="2319"/>
                    <a:pt x="1457" y="2319"/>
                  </a:cubicBezTo>
                  <a:cubicBezTo>
                    <a:pt x="1385" y="2319"/>
                    <a:pt x="1349" y="2364"/>
                    <a:pt x="1349" y="2400"/>
                  </a:cubicBezTo>
                  <a:cubicBezTo>
                    <a:pt x="1349" y="2436"/>
                    <a:pt x="1385" y="2472"/>
                    <a:pt x="1421" y="2472"/>
                  </a:cubicBezTo>
                  <a:lnTo>
                    <a:pt x="1421" y="9509"/>
                  </a:lnTo>
                  <a:lnTo>
                    <a:pt x="783" y="8952"/>
                  </a:lnTo>
                  <a:lnTo>
                    <a:pt x="783" y="153"/>
                  </a:lnTo>
                  <a:cubicBezTo>
                    <a:pt x="819" y="117"/>
                    <a:pt x="854" y="117"/>
                    <a:pt x="854" y="72"/>
                  </a:cubicBezTo>
                  <a:cubicBezTo>
                    <a:pt x="854" y="36"/>
                    <a:pt x="819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 rot="-5400000">
              <a:off x="8526606" y="2967148"/>
              <a:ext cx="112216" cy="991990"/>
            </a:xfrm>
            <a:custGeom>
              <a:rect b="b" l="l" r="r" t="t"/>
              <a:pathLst>
                <a:path extrusionOk="0" h="9627" w="1089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 rot="-5400000">
              <a:off x="8758191" y="1616909"/>
              <a:ext cx="108403" cy="532627"/>
            </a:xfrm>
            <a:custGeom>
              <a:rect b="b" l="l" r="r" t="t"/>
              <a:pathLst>
                <a:path extrusionOk="0" h="5169" w="1052">
                  <a:moveTo>
                    <a:pt x="971" y="1"/>
                  </a:moveTo>
                  <a:cubicBezTo>
                    <a:pt x="935" y="1"/>
                    <a:pt x="899" y="37"/>
                    <a:pt x="899" y="73"/>
                  </a:cubicBezTo>
                  <a:lnTo>
                    <a:pt x="0" y="935"/>
                  </a:lnTo>
                  <a:lnTo>
                    <a:pt x="0" y="5168"/>
                  </a:lnTo>
                  <a:lnTo>
                    <a:pt x="36" y="5168"/>
                  </a:lnTo>
                  <a:lnTo>
                    <a:pt x="36" y="935"/>
                  </a:lnTo>
                  <a:lnTo>
                    <a:pt x="935" y="108"/>
                  </a:lnTo>
                  <a:lnTo>
                    <a:pt x="971" y="144"/>
                  </a:lnTo>
                  <a:cubicBezTo>
                    <a:pt x="1016" y="144"/>
                    <a:pt x="1052" y="108"/>
                    <a:pt x="1052" y="73"/>
                  </a:cubicBezTo>
                  <a:cubicBezTo>
                    <a:pt x="1052" y="37"/>
                    <a:pt x="1016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 rot="-5400000">
              <a:off x="8706361" y="3745076"/>
              <a:ext cx="150034" cy="594658"/>
            </a:xfrm>
            <a:custGeom>
              <a:rect b="b" l="l" r="r" t="t"/>
              <a:pathLst>
                <a:path extrusionOk="0" h="5771" w="14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7"/>
                    <a:pt x="0" y="117"/>
                    <a:pt x="36" y="117"/>
                  </a:cubicBezTo>
                  <a:lnTo>
                    <a:pt x="36" y="710"/>
                  </a:lnTo>
                  <a:lnTo>
                    <a:pt x="485" y="1124"/>
                  </a:lnTo>
                  <a:lnTo>
                    <a:pt x="485" y="4872"/>
                  </a:lnTo>
                  <a:lnTo>
                    <a:pt x="1420" y="5734"/>
                  </a:lnTo>
                  <a:lnTo>
                    <a:pt x="1420" y="5770"/>
                  </a:lnTo>
                  <a:lnTo>
                    <a:pt x="1456" y="5770"/>
                  </a:lnTo>
                  <a:lnTo>
                    <a:pt x="1456" y="5689"/>
                  </a:lnTo>
                  <a:lnTo>
                    <a:pt x="521" y="4872"/>
                  </a:lnTo>
                  <a:lnTo>
                    <a:pt x="521" y="1124"/>
                  </a:lnTo>
                  <a:lnTo>
                    <a:pt x="72" y="710"/>
                  </a:lnTo>
                  <a:lnTo>
                    <a:pt x="72" y="117"/>
                  </a:lnTo>
                  <a:cubicBezTo>
                    <a:pt x="108" y="117"/>
                    <a:pt x="153" y="117"/>
                    <a:pt x="153" y="72"/>
                  </a:cubicBezTo>
                  <a:cubicBezTo>
                    <a:pt x="153" y="36"/>
                    <a:pt x="108" y="0"/>
                    <a:pt x="7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 rot="-5400000">
              <a:off x="8436342" y="3386229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73" y="1"/>
                  </a:moveTo>
                  <a:cubicBezTo>
                    <a:pt x="37" y="1"/>
                    <a:pt x="1" y="36"/>
                    <a:pt x="1" y="72"/>
                  </a:cubicBezTo>
                  <a:cubicBezTo>
                    <a:pt x="1" y="108"/>
                    <a:pt x="1" y="153"/>
                    <a:pt x="37" y="153"/>
                  </a:cubicBezTo>
                  <a:lnTo>
                    <a:pt x="37" y="10336"/>
                  </a:lnTo>
                  <a:lnTo>
                    <a:pt x="971" y="11163"/>
                  </a:lnTo>
                  <a:lnTo>
                    <a:pt x="971" y="11423"/>
                  </a:lnTo>
                  <a:lnTo>
                    <a:pt x="1043" y="11423"/>
                  </a:lnTo>
                  <a:lnTo>
                    <a:pt x="1043" y="11163"/>
                  </a:lnTo>
                  <a:lnTo>
                    <a:pt x="109" y="10300"/>
                  </a:lnTo>
                  <a:lnTo>
                    <a:pt x="109" y="153"/>
                  </a:lnTo>
                  <a:cubicBezTo>
                    <a:pt x="145" y="153"/>
                    <a:pt x="145" y="108"/>
                    <a:pt x="145" y="72"/>
                  </a:cubicBezTo>
                  <a:cubicBezTo>
                    <a:pt x="145" y="36"/>
                    <a:pt x="109" y="1"/>
                    <a:pt x="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 rot="-5400000">
              <a:off x="8885552" y="3924268"/>
              <a:ext cx="15766" cy="370541"/>
            </a:xfrm>
            <a:custGeom>
              <a:rect b="b" l="l" r="r" t="t"/>
              <a:pathLst>
                <a:path extrusionOk="0" h="3596" w="153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0" y="108"/>
                    <a:pt x="36" y="144"/>
                  </a:cubicBezTo>
                  <a:lnTo>
                    <a:pt x="36" y="3595"/>
                  </a:lnTo>
                  <a:lnTo>
                    <a:pt x="72" y="3595"/>
                  </a:lnTo>
                  <a:lnTo>
                    <a:pt x="72" y="144"/>
                  </a:lnTo>
                  <a:cubicBezTo>
                    <a:pt x="108" y="108"/>
                    <a:pt x="153" y="108"/>
                    <a:pt x="153" y="72"/>
                  </a:cubicBezTo>
                  <a:cubicBezTo>
                    <a:pt x="153" y="36"/>
                    <a:pt x="108" y="0"/>
                    <a:pt x="7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 rot="-5400000">
              <a:off x="8957268" y="4046065"/>
              <a:ext cx="14942" cy="227930"/>
            </a:xfrm>
            <a:custGeom>
              <a:rect b="b" l="l" r="r" t="t"/>
              <a:pathLst>
                <a:path extrusionOk="0" h="2212" w="145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72"/>
                    <a:pt x="37" y="108"/>
                    <a:pt x="73" y="108"/>
                  </a:cubicBezTo>
                  <a:lnTo>
                    <a:pt x="73" y="2211"/>
                  </a:lnTo>
                  <a:lnTo>
                    <a:pt x="109" y="2211"/>
                  </a:lnTo>
                  <a:lnTo>
                    <a:pt x="109" y="108"/>
                  </a:lnTo>
                  <a:cubicBezTo>
                    <a:pt x="145" y="108"/>
                    <a:pt x="145" y="72"/>
                    <a:pt x="145" y="72"/>
                  </a:cubicBezTo>
                  <a:cubicBezTo>
                    <a:pt x="145" y="36"/>
                    <a:pt x="109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 rot="-5400000">
              <a:off x="8170183" y="3517302"/>
              <a:ext cx="315833" cy="1501226"/>
            </a:xfrm>
            <a:custGeom>
              <a:rect b="b" l="l" r="r" t="t"/>
              <a:pathLst>
                <a:path extrusionOk="0" h="14569" w="3065">
                  <a:moveTo>
                    <a:pt x="2130" y="0"/>
                  </a:moveTo>
                  <a:cubicBezTo>
                    <a:pt x="2094" y="0"/>
                    <a:pt x="2058" y="36"/>
                    <a:pt x="2058" y="72"/>
                  </a:cubicBezTo>
                  <a:cubicBezTo>
                    <a:pt x="2058" y="108"/>
                    <a:pt x="2058" y="108"/>
                    <a:pt x="2094" y="153"/>
                  </a:cubicBezTo>
                  <a:lnTo>
                    <a:pt x="2094" y="3523"/>
                  </a:lnTo>
                  <a:lnTo>
                    <a:pt x="3029" y="4377"/>
                  </a:lnTo>
                  <a:lnTo>
                    <a:pt x="3029" y="7450"/>
                  </a:lnTo>
                  <a:lnTo>
                    <a:pt x="2166" y="8241"/>
                  </a:lnTo>
                  <a:lnTo>
                    <a:pt x="2166" y="6327"/>
                  </a:lnTo>
                  <a:cubicBezTo>
                    <a:pt x="2166" y="6327"/>
                    <a:pt x="2202" y="6291"/>
                    <a:pt x="2202" y="6255"/>
                  </a:cubicBezTo>
                  <a:cubicBezTo>
                    <a:pt x="2202" y="6219"/>
                    <a:pt x="2166" y="6174"/>
                    <a:pt x="2130" y="6174"/>
                  </a:cubicBezTo>
                  <a:cubicBezTo>
                    <a:pt x="2094" y="6174"/>
                    <a:pt x="2058" y="6219"/>
                    <a:pt x="2058" y="6255"/>
                  </a:cubicBezTo>
                  <a:cubicBezTo>
                    <a:pt x="2058" y="6291"/>
                    <a:pt x="2058" y="6327"/>
                    <a:pt x="2094" y="6327"/>
                  </a:cubicBezTo>
                  <a:lnTo>
                    <a:pt x="2094" y="11755"/>
                  </a:lnTo>
                  <a:lnTo>
                    <a:pt x="1609" y="11306"/>
                  </a:lnTo>
                  <a:lnTo>
                    <a:pt x="1609" y="2849"/>
                  </a:lnTo>
                  <a:cubicBezTo>
                    <a:pt x="1645" y="2849"/>
                    <a:pt x="1645" y="2804"/>
                    <a:pt x="1645" y="2768"/>
                  </a:cubicBezTo>
                  <a:cubicBezTo>
                    <a:pt x="1645" y="2732"/>
                    <a:pt x="1609" y="2696"/>
                    <a:pt x="1573" y="2696"/>
                  </a:cubicBezTo>
                  <a:cubicBezTo>
                    <a:pt x="1528" y="2696"/>
                    <a:pt x="1492" y="2732"/>
                    <a:pt x="1492" y="2768"/>
                  </a:cubicBezTo>
                  <a:cubicBezTo>
                    <a:pt x="1492" y="2804"/>
                    <a:pt x="1528" y="2849"/>
                    <a:pt x="1573" y="2849"/>
                  </a:cubicBezTo>
                  <a:lnTo>
                    <a:pt x="1573" y="11342"/>
                  </a:lnTo>
                  <a:lnTo>
                    <a:pt x="2094" y="11836"/>
                  </a:lnTo>
                  <a:lnTo>
                    <a:pt x="2094" y="13031"/>
                  </a:lnTo>
                  <a:lnTo>
                    <a:pt x="1007" y="12016"/>
                  </a:lnTo>
                  <a:lnTo>
                    <a:pt x="1007" y="8574"/>
                  </a:lnTo>
                  <a:lnTo>
                    <a:pt x="72" y="7747"/>
                  </a:lnTo>
                  <a:lnTo>
                    <a:pt x="72" y="4646"/>
                  </a:lnTo>
                  <a:lnTo>
                    <a:pt x="1007" y="3820"/>
                  </a:lnTo>
                  <a:lnTo>
                    <a:pt x="1007" y="413"/>
                  </a:lnTo>
                  <a:cubicBezTo>
                    <a:pt x="1043" y="413"/>
                    <a:pt x="1043" y="377"/>
                    <a:pt x="1043" y="377"/>
                  </a:cubicBezTo>
                  <a:cubicBezTo>
                    <a:pt x="1043" y="333"/>
                    <a:pt x="1007" y="297"/>
                    <a:pt x="971" y="297"/>
                  </a:cubicBezTo>
                  <a:cubicBezTo>
                    <a:pt x="935" y="297"/>
                    <a:pt x="899" y="333"/>
                    <a:pt x="899" y="377"/>
                  </a:cubicBezTo>
                  <a:cubicBezTo>
                    <a:pt x="899" y="377"/>
                    <a:pt x="899" y="413"/>
                    <a:pt x="935" y="413"/>
                  </a:cubicBezTo>
                  <a:lnTo>
                    <a:pt x="935" y="3784"/>
                  </a:lnTo>
                  <a:lnTo>
                    <a:pt x="0" y="4646"/>
                  </a:lnTo>
                  <a:lnTo>
                    <a:pt x="0" y="7747"/>
                  </a:lnTo>
                  <a:lnTo>
                    <a:pt x="935" y="8610"/>
                  </a:lnTo>
                  <a:lnTo>
                    <a:pt x="935" y="12061"/>
                  </a:lnTo>
                  <a:lnTo>
                    <a:pt x="2094" y="13103"/>
                  </a:lnTo>
                  <a:lnTo>
                    <a:pt x="2094" y="14568"/>
                  </a:lnTo>
                  <a:lnTo>
                    <a:pt x="2166" y="14568"/>
                  </a:lnTo>
                  <a:lnTo>
                    <a:pt x="2166" y="8313"/>
                  </a:lnTo>
                  <a:lnTo>
                    <a:pt x="3065" y="7450"/>
                  </a:lnTo>
                  <a:lnTo>
                    <a:pt x="3065" y="4341"/>
                  </a:lnTo>
                  <a:lnTo>
                    <a:pt x="2166" y="3478"/>
                  </a:lnTo>
                  <a:lnTo>
                    <a:pt x="2166" y="153"/>
                  </a:lnTo>
                  <a:cubicBezTo>
                    <a:pt x="2166" y="108"/>
                    <a:pt x="2202" y="108"/>
                    <a:pt x="2202" y="72"/>
                  </a:cubicBezTo>
                  <a:cubicBezTo>
                    <a:pt x="2202" y="36"/>
                    <a:pt x="2166" y="0"/>
                    <a:pt x="2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 rot="-5400000">
              <a:off x="9020690" y="3673303"/>
              <a:ext cx="14942" cy="101085"/>
            </a:xfrm>
            <a:custGeom>
              <a:rect b="b" l="l" r="r" t="t"/>
              <a:pathLst>
                <a:path extrusionOk="0" h="981" w="145">
                  <a:moveTo>
                    <a:pt x="73" y="1"/>
                  </a:moveTo>
                  <a:cubicBezTo>
                    <a:pt x="37" y="1"/>
                    <a:pt x="1" y="46"/>
                    <a:pt x="1" y="82"/>
                  </a:cubicBezTo>
                  <a:cubicBezTo>
                    <a:pt x="1" y="117"/>
                    <a:pt x="37" y="153"/>
                    <a:pt x="37" y="153"/>
                  </a:cubicBezTo>
                  <a:lnTo>
                    <a:pt x="37" y="980"/>
                  </a:lnTo>
                  <a:lnTo>
                    <a:pt x="109" y="980"/>
                  </a:lnTo>
                  <a:lnTo>
                    <a:pt x="109" y="153"/>
                  </a:lnTo>
                  <a:cubicBezTo>
                    <a:pt x="145" y="153"/>
                    <a:pt x="145" y="117"/>
                    <a:pt x="145" y="82"/>
                  </a:cubicBezTo>
                  <a:cubicBezTo>
                    <a:pt x="145" y="46"/>
                    <a:pt x="109" y="1"/>
                    <a:pt x="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 rot="-5400000">
              <a:off x="8453498" y="3245007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854" y="0"/>
                  </a:moveTo>
                  <a:cubicBezTo>
                    <a:pt x="818" y="0"/>
                    <a:pt x="783" y="36"/>
                    <a:pt x="783" y="72"/>
                  </a:cubicBezTo>
                  <a:lnTo>
                    <a:pt x="783" y="108"/>
                  </a:lnTo>
                  <a:lnTo>
                    <a:pt x="1" y="827"/>
                  </a:lnTo>
                  <a:lnTo>
                    <a:pt x="1" y="1348"/>
                  </a:lnTo>
                  <a:lnTo>
                    <a:pt x="854" y="2130"/>
                  </a:lnTo>
                  <a:lnTo>
                    <a:pt x="854" y="11198"/>
                  </a:lnTo>
                  <a:lnTo>
                    <a:pt x="899" y="11198"/>
                  </a:lnTo>
                  <a:lnTo>
                    <a:pt x="899" y="2094"/>
                  </a:lnTo>
                  <a:lnTo>
                    <a:pt x="73" y="1312"/>
                  </a:lnTo>
                  <a:lnTo>
                    <a:pt x="73" y="863"/>
                  </a:lnTo>
                  <a:lnTo>
                    <a:pt x="854" y="153"/>
                  </a:lnTo>
                  <a:cubicBezTo>
                    <a:pt x="899" y="153"/>
                    <a:pt x="935" y="108"/>
                    <a:pt x="935" y="72"/>
                  </a:cubicBezTo>
                  <a:cubicBezTo>
                    <a:pt x="935" y="36"/>
                    <a:pt x="899" y="0"/>
                    <a:pt x="8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-5400000">
              <a:off x="8516920" y="3382519"/>
              <a:ext cx="108506" cy="1015072"/>
            </a:xfrm>
            <a:custGeom>
              <a:rect b="b" l="l" r="r" t="t"/>
              <a:pathLst>
                <a:path extrusionOk="0" h="9851" w="1053">
                  <a:moveTo>
                    <a:pt x="82" y="0"/>
                  </a:moveTo>
                  <a:cubicBezTo>
                    <a:pt x="46" y="0"/>
                    <a:pt x="1" y="36"/>
                    <a:pt x="1" y="72"/>
                  </a:cubicBezTo>
                  <a:cubicBezTo>
                    <a:pt x="1" y="108"/>
                    <a:pt x="46" y="153"/>
                    <a:pt x="82" y="153"/>
                  </a:cubicBezTo>
                  <a:lnTo>
                    <a:pt x="117" y="153"/>
                  </a:lnTo>
                  <a:lnTo>
                    <a:pt x="1016" y="935"/>
                  </a:lnTo>
                  <a:lnTo>
                    <a:pt x="1016" y="9850"/>
                  </a:lnTo>
                  <a:lnTo>
                    <a:pt x="1052" y="9850"/>
                  </a:lnTo>
                  <a:lnTo>
                    <a:pt x="1052" y="935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17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 rot="-5400000">
              <a:off x="8401203" y="1911876"/>
              <a:ext cx="224123" cy="1130891"/>
            </a:xfrm>
            <a:custGeom>
              <a:rect b="b" l="l" r="r" t="t"/>
              <a:pathLst>
                <a:path extrusionOk="0" h="10975" w="2175">
                  <a:moveTo>
                    <a:pt x="2094" y="1"/>
                  </a:moveTo>
                  <a:cubicBezTo>
                    <a:pt x="2058" y="1"/>
                    <a:pt x="2022" y="37"/>
                    <a:pt x="2022" y="73"/>
                  </a:cubicBezTo>
                  <a:cubicBezTo>
                    <a:pt x="2022" y="109"/>
                    <a:pt x="2022" y="109"/>
                    <a:pt x="2058" y="154"/>
                  </a:cubicBezTo>
                  <a:lnTo>
                    <a:pt x="2058" y="1457"/>
                  </a:lnTo>
                  <a:lnTo>
                    <a:pt x="1123" y="2320"/>
                  </a:lnTo>
                  <a:lnTo>
                    <a:pt x="1123" y="9923"/>
                  </a:lnTo>
                  <a:lnTo>
                    <a:pt x="0" y="10974"/>
                  </a:lnTo>
                  <a:lnTo>
                    <a:pt x="72" y="10974"/>
                  </a:lnTo>
                  <a:lnTo>
                    <a:pt x="1195" y="9923"/>
                  </a:lnTo>
                  <a:lnTo>
                    <a:pt x="1195" y="2320"/>
                  </a:lnTo>
                  <a:lnTo>
                    <a:pt x="2094" y="1457"/>
                  </a:lnTo>
                  <a:lnTo>
                    <a:pt x="2094" y="154"/>
                  </a:lnTo>
                  <a:cubicBezTo>
                    <a:pt x="2175" y="154"/>
                    <a:pt x="2175" y="109"/>
                    <a:pt x="2175" y="73"/>
                  </a:cubicBezTo>
                  <a:cubicBezTo>
                    <a:pt x="2175" y="37"/>
                    <a:pt x="2130" y="1"/>
                    <a:pt x="209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 rot="-5400000">
              <a:off x="8218307" y="3125531"/>
              <a:ext cx="111186" cy="1609627"/>
            </a:xfrm>
            <a:custGeom>
              <a:rect b="b" l="l" r="r" t="t"/>
              <a:pathLst>
                <a:path extrusionOk="0" h="15621" w="1079">
                  <a:moveTo>
                    <a:pt x="1007" y="1"/>
                  </a:moveTo>
                  <a:cubicBezTo>
                    <a:pt x="971" y="1"/>
                    <a:pt x="935" y="36"/>
                    <a:pt x="935" y="81"/>
                  </a:cubicBezTo>
                  <a:cubicBezTo>
                    <a:pt x="935" y="117"/>
                    <a:pt x="971" y="117"/>
                    <a:pt x="971" y="153"/>
                  </a:cubicBezTo>
                  <a:lnTo>
                    <a:pt x="971" y="3523"/>
                  </a:lnTo>
                  <a:lnTo>
                    <a:pt x="72" y="4350"/>
                  </a:lnTo>
                  <a:lnTo>
                    <a:pt x="72" y="12133"/>
                  </a:lnTo>
                  <a:lnTo>
                    <a:pt x="971" y="12996"/>
                  </a:lnTo>
                  <a:lnTo>
                    <a:pt x="971" y="15090"/>
                  </a:lnTo>
                  <a:lnTo>
                    <a:pt x="108" y="14308"/>
                  </a:lnTo>
                  <a:lnTo>
                    <a:pt x="108" y="13032"/>
                  </a:lnTo>
                  <a:cubicBezTo>
                    <a:pt x="144" y="13032"/>
                    <a:pt x="144" y="12996"/>
                    <a:pt x="144" y="12960"/>
                  </a:cubicBezTo>
                  <a:cubicBezTo>
                    <a:pt x="144" y="12924"/>
                    <a:pt x="144" y="12888"/>
                    <a:pt x="72" y="12888"/>
                  </a:cubicBezTo>
                  <a:cubicBezTo>
                    <a:pt x="36" y="12888"/>
                    <a:pt x="0" y="12924"/>
                    <a:pt x="0" y="12960"/>
                  </a:cubicBezTo>
                  <a:cubicBezTo>
                    <a:pt x="0" y="12996"/>
                    <a:pt x="36" y="13032"/>
                    <a:pt x="72" y="13032"/>
                  </a:cubicBezTo>
                  <a:lnTo>
                    <a:pt x="72" y="14308"/>
                  </a:lnTo>
                  <a:lnTo>
                    <a:pt x="971" y="15171"/>
                  </a:lnTo>
                  <a:lnTo>
                    <a:pt x="971" y="15620"/>
                  </a:lnTo>
                  <a:lnTo>
                    <a:pt x="1043" y="15620"/>
                  </a:lnTo>
                  <a:lnTo>
                    <a:pt x="1043" y="12996"/>
                  </a:lnTo>
                  <a:lnTo>
                    <a:pt x="108" y="12133"/>
                  </a:lnTo>
                  <a:lnTo>
                    <a:pt x="108" y="4386"/>
                  </a:lnTo>
                  <a:lnTo>
                    <a:pt x="1043" y="3523"/>
                  </a:lnTo>
                  <a:lnTo>
                    <a:pt x="1043" y="153"/>
                  </a:lnTo>
                  <a:cubicBezTo>
                    <a:pt x="1079" y="117"/>
                    <a:pt x="1079" y="117"/>
                    <a:pt x="1079" y="81"/>
                  </a:cubicBezTo>
                  <a:cubicBezTo>
                    <a:pt x="1079" y="36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 rot="-5400000">
              <a:off x="8088626" y="1205771"/>
              <a:ext cx="297388" cy="1682787"/>
            </a:xfrm>
            <a:custGeom>
              <a:rect b="b" l="l" r="r" t="t"/>
              <a:pathLst>
                <a:path extrusionOk="0" h="16331" w="2886">
                  <a:moveTo>
                    <a:pt x="2805" y="1"/>
                  </a:moveTo>
                  <a:cubicBezTo>
                    <a:pt x="2769" y="1"/>
                    <a:pt x="2733" y="36"/>
                    <a:pt x="2733" y="72"/>
                  </a:cubicBezTo>
                  <a:cubicBezTo>
                    <a:pt x="2733" y="117"/>
                    <a:pt x="2769" y="153"/>
                    <a:pt x="2769" y="153"/>
                  </a:cubicBezTo>
                  <a:lnTo>
                    <a:pt x="2769" y="2814"/>
                  </a:lnTo>
                  <a:lnTo>
                    <a:pt x="2319" y="3218"/>
                  </a:lnTo>
                  <a:lnTo>
                    <a:pt x="2319" y="4872"/>
                  </a:lnTo>
                  <a:lnTo>
                    <a:pt x="1421" y="5734"/>
                  </a:lnTo>
                  <a:lnTo>
                    <a:pt x="1421" y="8610"/>
                  </a:lnTo>
                  <a:lnTo>
                    <a:pt x="899" y="8125"/>
                  </a:lnTo>
                  <a:lnTo>
                    <a:pt x="899" y="5168"/>
                  </a:lnTo>
                  <a:lnTo>
                    <a:pt x="935" y="5132"/>
                  </a:lnTo>
                  <a:cubicBezTo>
                    <a:pt x="935" y="5096"/>
                    <a:pt x="899" y="5060"/>
                    <a:pt x="863" y="5060"/>
                  </a:cubicBezTo>
                  <a:cubicBezTo>
                    <a:pt x="827" y="5060"/>
                    <a:pt x="782" y="5096"/>
                    <a:pt x="782" y="5132"/>
                  </a:cubicBezTo>
                  <a:cubicBezTo>
                    <a:pt x="782" y="5132"/>
                    <a:pt x="782" y="5168"/>
                    <a:pt x="827" y="5168"/>
                  </a:cubicBezTo>
                  <a:lnTo>
                    <a:pt x="827" y="6031"/>
                  </a:lnTo>
                  <a:lnTo>
                    <a:pt x="37" y="5321"/>
                  </a:lnTo>
                  <a:lnTo>
                    <a:pt x="37" y="4872"/>
                  </a:lnTo>
                  <a:lnTo>
                    <a:pt x="827" y="4117"/>
                  </a:lnTo>
                  <a:lnTo>
                    <a:pt x="863" y="4162"/>
                  </a:lnTo>
                  <a:cubicBezTo>
                    <a:pt x="899" y="4162"/>
                    <a:pt x="935" y="4117"/>
                    <a:pt x="935" y="4081"/>
                  </a:cubicBezTo>
                  <a:cubicBezTo>
                    <a:pt x="935" y="4045"/>
                    <a:pt x="899" y="4009"/>
                    <a:pt x="863" y="4009"/>
                  </a:cubicBezTo>
                  <a:cubicBezTo>
                    <a:pt x="827" y="4009"/>
                    <a:pt x="782" y="4045"/>
                    <a:pt x="782" y="4081"/>
                  </a:cubicBezTo>
                  <a:lnTo>
                    <a:pt x="1" y="4836"/>
                  </a:lnTo>
                  <a:lnTo>
                    <a:pt x="1" y="5357"/>
                  </a:lnTo>
                  <a:lnTo>
                    <a:pt x="827" y="6103"/>
                  </a:lnTo>
                  <a:lnTo>
                    <a:pt x="827" y="8125"/>
                  </a:lnTo>
                  <a:lnTo>
                    <a:pt x="1421" y="8691"/>
                  </a:lnTo>
                  <a:lnTo>
                    <a:pt x="1421" y="16330"/>
                  </a:lnTo>
                  <a:lnTo>
                    <a:pt x="1457" y="16330"/>
                  </a:lnTo>
                  <a:lnTo>
                    <a:pt x="1457" y="5734"/>
                  </a:lnTo>
                  <a:lnTo>
                    <a:pt x="2400" y="4872"/>
                  </a:lnTo>
                  <a:lnTo>
                    <a:pt x="2400" y="3263"/>
                  </a:lnTo>
                  <a:lnTo>
                    <a:pt x="2850" y="2849"/>
                  </a:lnTo>
                  <a:lnTo>
                    <a:pt x="2850" y="153"/>
                  </a:lnTo>
                  <a:cubicBezTo>
                    <a:pt x="2886" y="153"/>
                    <a:pt x="2886" y="117"/>
                    <a:pt x="2886" y="72"/>
                  </a:cubicBezTo>
                  <a:cubicBezTo>
                    <a:pt x="2886" y="36"/>
                    <a:pt x="2850" y="1"/>
                    <a:pt x="2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 rot="-5400000">
              <a:off x="8694254" y="1615107"/>
              <a:ext cx="97378" cy="671528"/>
            </a:xfrm>
            <a:custGeom>
              <a:rect b="b" l="l" r="r" t="t"/>
              <a:pathLst>
                <a:path extrusionOk="0" h="6517" w="945">
                  <a:moveTo>
                    <a:pt x="82" y="1"/>
                  </a:moveTo>
                  <a:cubicBezTo>
                    <a:pt x="46" y="1"/>
                    <a:pt x="1" y="36"/>
                    <a:pt x="1" y="72"/>
                  </a:cubicBezTo>
                  <a:cubicBezTo>
                    <a:pt x="1" y="108"/>
                    <a:pt x="46" y="144"/>
                    <a:pt x="82" y="144"/>
                  </a:cubicBezTo>
                  <a:lnTo>
                    <a:pt x="118" y="144"/>
                  </a:lnTo>
                  <a:lnTo>
                    <a:pt x="900" y="863"/>
                  </a:lnTo>
                  <a:lnTo>
                    <a:pt x="900" y="1313"/>
                  </a:lnTo>
                  <a:lnTo>
                    <a:pt x="118" y="2023"/>
                  </a:lnTo>
                  <a:lnTo>
                    <a:pt x="118" y="1160"/>
                  </a:lnTo>
                  <a:cubicBezTo>
                    <a:pt x="154" y="1160"/>
                    <a:pt x="154" y="1160"/>
                    <a:pt x="154" y="1124"/>
                  </a:cubicBezTo>
                  <a:cubicBezTo>
                    <a:pt x="154" y="1088"/>
                    <a:pt x="118" y="1043"/>
                    <a:pt x="82" y="1043"/>
                  </a:cubicBezTo>
                  <a:cubicBezTo>
                    <a:pt x="46" y="1043"/>
                    <a:pt x="1" y="1088"/>
                    <a:pt x="1" y="1124"/>
                  </a:cubicBezTo>
                  <a:cubicBezTo>
                    <a:pt x="1" y="1160"/>
                    <a:pt x="1" y="1160"/>
                    <a:pt x="46" y="1160"/>
                  </a:cubicBezTo>
                  <a:lnTo>
                    <a:pt x="46" y="6516"/>
                  </a:lnTo>
                  <a:lnTo>
                    <a:pt x="118" y="6516"/>
                  </a:lnTo>
                  <a:lnTo>
                    <a:pt x="118" y="2095"/>
                  </a:lnTo>
                  <a:lnTo>
                    <a:pt x="945" y="1349"/>
                  </a:lnTo>
                  <a:lnTo>
                    <a:pt x="945" y="818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1"/>
                    <a:pt x="8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 rot="-5400000">
              <a:off x="8217843" y="2203649"/>
              <a:ext cx="112113" cy="1609627"/>
            </a:xfrm>
            <a:custGeom>
              <a:rect b="b" l="l" r="r" t="t"/>
              <a:pathLst>
                <a:path extrusionOk="0" h="15621" w="1088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 rot="-5400000">
              <a:off x="8395587" y="1644219"/>
              <a:ext cx="235355" cy="1130891"/>
            </a:xfrm>
            <a:custGeom>
              <a:rect b="b" l="l" r="r" t="t"/>
              <a:pathLst>
                <a:path extrusionOk="0" h="10975" w="2284">
                  <a:moveTo>
                    <a:pt x="710" y="1"/>
                  </a:moveTo>
                  <a:cubicBezTo>
                    <a:pt x="638" y="1"/>
                    <a:pt x="638" y="1"/>
                    <a:pt x="638" y="37"/>
                  </a:cubicBezTo>
                  <a:cubicBezTo>
                    <a:pt x="638" y="109"/>
                    <a:pt x="638" y="109"/>
                    <a:pt x="710" y="109"/>
                  </a:cubicBezTo>
                  <a:lnTo>
                    <a:pt x="755" y="109"/>
                  </a:lnTo>
                  <a:lnTo>
                    <a:pt x="1609" y="936"/>
                  </a:lnTo>
                  <a:lnTo>
                    <a:pt x="1609" y="8422"/>
                  </a:lnTo>
                  <a:lnTo>
                    <a:pt x="117" y="9815"/>
                  </a:lnTo>
                  <a:lnTo>
                    <a:pt x="117" y="9321"/>
                  </a:lnTo>
                  <a:lnTo>
                    <a:pt x="1277" y="8242"/>
                  </a:lnTo>
                  <a:lnTo>
                    <a:pt x="1277" y="1277"/>
                  </a:lnTo>
                  <a:cubicBezTo>
                    <a:pt x="1313" y="1277"/>
                    <a:pt x="1348" y="1232"/>
                    <a:pt x="1348" y="1232"/>
                  </a:cubicBezTo>
                  <a:cubicBezTo>
                    <a:pt x="1348" y="1196"/>
                    <a:pt x="1313" y="1160"/>
                    <a:pt x="1277" y="1160"/>
                  </a:cubicBezTo>
                  <a:cubicBezTo>
                    <a:pt x="1205" y="1160"/>
                    <a:pt x="1160" y="1196"/>
                    <a:pt x="1160" y="1232"/>
                  </a:cubicBezTo>
                  <a:cubicBezTo>
                    <a:pt x="1160" y="1232"/>
                    <a:pt x="1205" y="1277"/>
                    <a:pt x="1241" y="1277"/>
                  </a:cubicBezTo>
                  <a:lnTo>
                    <a:pt x="1241" y="8242"/>
                  </a:lnTo>
                  <a:lnTo>
                    <a:pt x="117" y="9249"/>
                  </a:lnTo>
                  <a:lnTo>
                    <a:pt x="117" y="7523"/>
                  </a:lnTo>
                  <a:cubicBezTo>
                    <a:pt x="153" y="7487"/>
                    <a:pt x="153" y="7487"/>
                    <a:pt x="153" y="7451"/>
                  </a:cubicBezTo>
                  <a:cubicBezTo>
                    <a:pt x="153" y="7415"/>
                    <a:pt x="153" y="7379"/>
                    <a:pt x="81" y="7379"/>
                  </a:cubicBezTo>
                  <a:cubicBezTo>
                    <a:pt x="36" y="7379"/>
                    <a:pt x="0" y="7415"/>
                    <a:pt x="0" y="7451"/>
                  </a:cubicBezTo>
                  <a:cubicBezTo>
                    <a:pt x="0" y="7487"/>
                    <a:pt x="36" y="7487"/>
                    <a:pt x="81" y="7523"/>
                  </a:cubicBezTo>
                  <a:lnTo>
                    <a:pt x="81" y="10974"/>
                  </a:lnTo>
                  <a:lnTo>
                    <a:pt x="117" y="10974"/>
                  </a:lnTo>
                  <a:lnTo>
                    <a:pt x="117" y="9887"/>
                  </a:lnTo>
                  <a:lnTo>
                    <a:pt x="2247" y="7937"/>
                  </a:lnTo>
                  <a:lnTo>
                    <a:pt x="2247" y="5133"/>
                  </a:lnTo>
                  <a:cubicBezTo>
                    <a:pt x="2247" y="5133"/>
                    <a:pt x="2283" y="5097"/>
                    <a:pt x="2283" y="5052"/>
                  </a:cubicBezTo>
                  <a:cubicBezTo>
                    <a:pt x="2283" y="5016"/>
                    <a:pt x="2247" y="5016"/>
                    <a:pt x="2211" y="5016"/>
                  </a:cubicBezTo>
                  <a:cubicBezTo>
                    <a:pt x="2175" y="5016"/>
                    <a:pt x="2139" y="5016"/>
                    <a:pt x="2139" y="5052"/>
                  </a:cubicBezTo>
                  <a:cubicBezTo>
                    <a:pt x="2139" y="5097"/>
                    <a:pt x="2139" y="5133"/>
                    <a:pt x="2175" y="5133"/>
                  </a:cubicBezTo>
                  <a:lnTo>
                    <a:pt x="2175" y="7901"/>
                  </a:lnTo>
                  <a:lnTo>
                    <a:pt x="1690" y="8350"/>
                  </a:lnTo>
                  <a:lnTo>
                    <a:pt x="1690" y="936"/>
                  </a:lnTo>
                  <a:lnTo>
                    <a:pt x="791" y="73"/>
                  </a:lnTo>
                  <a:lnTo>
                    <a:pt x="791" y="37"/>
                  </a:lnTo>
                  <a:cubicBezTo>
                    <a:pt x="791" y="1"/>
                    <a:pt x="755" y="1"/>
                    <a:pt x="71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 rot="-5400000">
              <a:off x="8765612" y="2060514"/>
              <a:ext cx="15766" cy="610424"/>
            </a:xfrm>
            <a:custGeom>
              <a:rect b="b" l="l" r="r" t="t"/>
              <a:pathLst>
                <a:path extrusionOk="0" h="5924" w="153">
                  <a:moveTo>
                    <a:pt x="81" y="1"/>
                  </a:moveTo>
                  <a:cubicBezTo>
                    <a:pt x="36" y="1"/>
                    <a:pt x="0" y="46"/>
                    <a:pt x="0" y="82"/>
                  </a:cubicBezTo>
                  <a:cubicBezTo>
                    <a:pt x="0" y="118"/>
                    <a:pt x="0" y="153"/>
                    <a:pt x="36" y="153"/>
                  </a:cubicBezTo>
                  <a:lnTo>
                    <a:pt x="36" y="5923"/>
                  </a:lnTo>
                  <a:lnTo>
                    <a:pt x="117" y="5923"/>
                  </a:lnTo>
                  <a:lnTo>
                    <a:pt x="117" y="153"/>
                  </a:lnTo>
                  <a:cubicBezTo>
                    <a:pt x="117" y="153"/>
                    <a:pt x="153" y="118"/>
                    <a:pt x="153" y="82"/>
                  </a:cubicBezTo>
                  <a:cubicBezTo>
                    <a:pt x="153" y="46"/>
                    <a:pt x="117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 rot="-5400000">
              <a:off x="8376217" y="2716702"/>
              <a:ext cx="112113" cy="1292874"/>
            </a:xfrm>
            <a:custGeom>
              <a:rect b="b" l="l" r="r" t="t"/>
              <a:pathLst>
                <a:path extrusionOk="0" h="12547" w="1088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" name="Google Shape;428;p9"/>
            <p:cNvGrpSpPr/>
            <p:nvPr/>
          </p:nvGrpSpPr>
          <p:grpSpPr>
            <a:xfrm>
              <a:off x="7395926" y="4345146"/>
              <a:ext cx="1682787" cy="798387"/>
              <a:chOff x="7395926" y="4345146"/>
              <a:chExt cx="1682787" cy="798387"/>
            </a:xfrm>
          </p:grpSpPr>
          <p:sp>
            <p:nvSpPr>
              <p:cNvPr id="429" name="Google Shape;429;p9"/>
              <p:cNvSpPr/>
              <p:nvPr/>
            </p:nvSpPr>
            <p:spPr>
              <a:xfrm rot="-5400000">
                <a:off x="8692399" y="4649854"/>
                <a:ext cx="101087" cy="671528"/>
              </a:xfrm>
              <a:custGeom>
                <a:rect b="b" l="l" r="r" t="t"/>
                <a:pathLst>
                  <a:path extrusionOk="0" h="6517" w="981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 rot="-5400000">
                <a:off x="8086771" y="4047928"/>
                <a:ext cx="301097" cy="1682787"/>
              </a:xfrm>
              <a:custGeom>
                <a:rect b="b" l="l" r="r" t="t"/>
                <a:pathLst>
                  <a:path extrusionOk="0" h="16331" w="2922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9"/>
              <p:cNvSpPr/>
              <p:nvPr/>
            </p:nvSpPr>
            <p:spPr>
              <a:xfrm rot="-5400000">
                <a:off x="8461381" y="4526204"/>
                <a:ext cx="107476" cy="1127182"/>
              </a:xfrm>
              <a:custGeom>
                <a:rect b="b" l="l" r="r" t="t"/>
                <a:pathLst>
                  <a:path extrusionOk="0" h="10939" w="1043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9"/>
              <p:cNvSpPr/>
              <p:nvPr/>
            </p:nvSpPr>
            <p:spPr>
              <a:xfrm rot="-5400000">
                <a:off x="8756285" y="4786901"/>
                <a:ext cx="112216" cy="532627"/>
              </a:xfrm>
              <a:custGeom>
                <a:rect b="b" l="l" r="r" t="t"/>
                <a:pathLst>
                  <a:path extrusionOk="0" h="5169" w="1089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9"/>
              <p:cNvSpPr/>
              <p:nvPr/>
            </p:nvSpPr>
            <p:spPr>
              <a:xfrm rot="-5400000">
                <a:off x="8397441" y="4161376"/>
                <a:ext cx="231645" cy="1130891"/>
              </a:xfrm>
              <a:custGeom>
                <a:rect b="b" l="l" r="r" t="t"/>
                <a:pathLst>
                  <a:path extrusionOk="0" h="10975" w="2248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9"/>
              <p:cNvSpPr/>
              <p:nvPr/>
            </p:nvSpPr>
            <p:spPr>
              <a:xfrm rot="-5400000">
                <a:off x="8765560" y="4263645"/>
                <a:ext cx="15869" cy="610424"/>
              </a:xfrm>
              <a:custGeom>
                <a:rect b="b" l="l" r="r" t="t"/>
                <a:pathLst>
                  <a:path extrusionOk="0" h="5924" w="154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9"/>
              <p:cNvSpPr/>
              <p:nvPr/>
            </p:nvSpPr>
            <p:spPr>
              <a:xfrm rot="-5400000">
                <a:off x="8399296" y="3893668"/>
                <a:ext cx="227936" cy="1130891"/>
              </a:xfrm>
              <a:custGeom>
                <a:rect b="b" l="l" r="r" t="t"/>
                <a:pathLst>
                  <a:path extrusionOk="0" h="10975" w="2212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9"/>
              <p:cNvSpPr/>
              <p:nvPr/>
            </p:nvSpPr>
            <p:spPr>
              <a:xfrm rot="-5400000">
                <a:off x="8196511" y="3733541"/>
                <a:ext cx="224226" cy="1540176"/>
              </a:xfrm>
              <a:custGeom>
                <a:rect b="b" l="l" r="r" t="t"/>
                <a:pathLst>
                  <a:path extrusionOk="0" h="14947" w="2176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9"/>
            <p:cNvSpPr/>
            <p:nvPr/>
          </p:nvSpPr>
          <p:spPr>
            <a:xfrm rot="-5400000">
              <a:off x="8461329" y="1281196"/>
              <a:ext cx="107579" cy="1127182"/>
            </a:xfrm>
            <a:custGeom>
              <a:rect b="b" l="l" r="r" t="t"/>
              <a:pathLst>
                <a:path extrusionOk="0" h="10939" w="1044">
                  <a:moveTo>
                    <a:pt x="72" y="1"/>
                  </a:moveTo>
                  <a:cubicBezTo>
                    <a:pt x="36" y="1"/>
                    <a:pt x="1" y="37"/>
                    <a:pt x="1" y="73"/>
                  </a:cubicBezTo>
                  <a:cubicBezTo>
                    <a:pt x="1" y="118"/>
                    <a:pt x="36" y="118"/>
                    <a:pt x="36" y="154"/>
                  </a:cubicBezTo>
                  <a:lnTo>
                    <a:pt x="36" y="3524"/>
                  </a:lnTo>
                  <a:lnTo>
                    <a:pt x="971" y="4387"/>
                  </a:lnTo>
                  <a:lnTo>
                    <a:pt x="971" y="7451"/>
                  </a:lnTo>
                  <a:lnTo>
                    <a:pt x="36" y="8314"/>
                  </a:lnTo>
                  <a:lnTo>
                    <a:pt x="36" y="10938"/>
                  </a:lnTo>
                  <a:lnTo>
                    <a:pt x="108" y="10938"/>
                  </a:lnTo>
                  <a:lnTo>
                    <a:pt x="108" y="8314"/>
                  </a:lnTo>
                  <a:lnTo>
                    <a:pt x="1043" y="7451"/>
                  </a:lnTo>
                  <a:lnTo>
                    <a:pt x="1043" y="4342"/>
                  </a:lnTo>
                  <a:lnTo>
                    <a:pt x="108" y="3488"/>
                  </a:lnTo>
                  <a:lnTo>
                    <a:pt x="108" y="154"/>
                  </a:lnTo>
                  <a:cubicBezTo>
                    <a:pt x="144" y="118"/>
                    <a:pt x="144" y="118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 rot="-5400000">
              <a:off x="8515117" y="748149"/>
              <a:ext cx="112113" cy="1015072"/>
            </a:xfrm>
            <a:custGeom>
              <a:rect b="b" l="l" r="r" t="t"/>
              <a:pathLst>
                <a:path extrusionOk="0" h="9851" w="1088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 rot="-5400000">
              <a:off x="8453498" y="748665"/>
              <a:ext cx="96450" cy="1153973"/>
            </a:xfrm>
            <a:custGeom>
              <a:rect b="b" l="l" r="r" t="t"/>
              <a:pathLst>
                <a:path extrusionOk="0" h="11199" w="936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 rot="-5400000">
              <a:off x="8426141" y="925952"/>
              <a:ext cx="112216" cy="1192923"/>
            </a:xfrm>
            <a:custGeom>
              <a:rect b="b" l="l" r="r" t="t"/>
              <a:pathLst>
                <a:path extrusionOk="0" h="11577" w="1089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 rot="-5400000">
              <a:off x="8918369" y="1325550"/>
              <a:ext cx="92741" cy="227930"/>
            </a:xfrm>
            <a:custGeom>
              <a:rect b="b" l="l" r="r" t="t"/>
              <a:pathLst>
                <a:path extrusionOk="0" h="2212" w="90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 rot="-5400000">
              <a:off x="8885500" y="849076"/>
              <a:ext cx="15869" cy="370541"/>
            </a:xfrm>
            <a:custGeom>
              <a:rect b="b" l="l" r="r" t="t"/>
              <a:pathLst>
                <a:path extrusionOk="0" h="3596" w="154">
                  <a:moveTo>
                    <a:pt x="81" y="0"/>
                  </a:moveTo>
                  <a:cubicBezTo>
                    <a:pt x="45" y="0"/>
                    <a:pt x="0" y="36"/>
                    <a:pt x="0" y="72"/>
                  </a:cubicBezTo>
                  <a:cubicBezTo>
                    <a:pt x="0" y="108"/>
                    <a:pt x="0" y="108"/>
                    <a:pt x="45" y="144"/>
                  </a:cubicBezTo>
                  <a:lnTo>
                    <a:pt x="45" y="3595"/>
                  </a:lnTo>
                  <a:lnTo>
                    <a:pt x="117" y="3595"/>
                  </a:lnTo>
                  <a:lnTo>
                    <a:pt x="117" y="144"/>
                  </a:lnTo>
                  <a:cubicBezTo>
                    <a:pt x="117" y="108"/>
                    <a:pt x="153" y="108"/>
                    <a:pt x="153" y="72"/>
                  </a:cubicBezTo>
                  <a:cubicBezTo>
                    <a:pt x="153" y="36"/>
                    <a:pt x="117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 rot="-5400000">
              <a:off x="8170183" y="129115"/>
              <a:ext cx="315833" cy="1501226"/>
            </a:xfrm>
            <a:custGeom>
              <a:rect b="b" l="l" r="r" t="t"/>
              <a:pathLst>
                <a:path extrusionOk="0" h="14569" w="3065">
                  <a:moveTo>
                    <a:pt x="971" y="0"/>
                  </a:moveTo>
                  <a:cubicBezTo>
                    <a:pt x="935" y="0"/>
                    <a:pt x="899" y="36"/>
                    <a:pt x="899" y="72"/>
                  </a:cubicBezTo>
                  <a:cubicBezTo>
                    <a:pt x="899" y="108"/>
                    <a:pt x="899" y="108"/>
                    <a:pt x="935" y="153"/>
                  </a:cubicBezTo>
                  <a:lnTo>
                    <a:pt x="935" y="3478"/>
                  </a:lnTo>
                  <a:lnTo>
                    <a:pt x="0" y="4341"/>
                  </a:lnTo>
                  <a:lnTo>
                    <a:pt x="0" y="7450"/>
                  </a:lnTo>
                  <a:lnTo>
                    <a:pt x="935" y="8313"/>
                  </a:lnTo>
                  <a:lnTo>
                    <a:pt x="935" y="14568"/>
                  </a:lnTo>
                  <a:lnTo>
                    <a:pt x="971" y="14568"/>
                  </a:lnTo>
                  <a:lnTo>
                    <a:pt x="971" y="13103"/>
                  </a:lnTo>
                  <a:lnTo>
                    <a:pt x="2130" y="12061"/>
                  </a:lnTo>
                  <a:lnTo>
                    <a:pt x="2130" y="8610"/>
                  </a:lnTo>
                  <a:lnTo>
                    <a:pt x="3065" y="7747"/>
                  </a:lnTo>
                  <a:lnTo>
                    <a:pt x="3065" y="4646"/>
                  </a:lnTo>
                  <a:lnTo>
                    <a:pt x="2130" y="3784"/>
                  </a:lnTo>
                  <a:lnTo>
                    <a:pt x="2130" y="413"/>
                  </a:lnTo>
                  <a:cubicBezTo>
                    <a:pt x="2166" y="413"/>
                    <a:pt x="2202" y="377"/>
                    <a:pt x="2202" y="377"/>
                  </a:cubicBezTo>
                  <a:cubicBezTo>
                    <a:pt x="2202" y="333"/>
                    <a:pt x="2166" y="297"/>
                    <a:pt x="2130" y="297"/>
                  </a:cubicBezTo>
                  <a:cubicBezTo>
                    <a:pt x="2058" y="297"/>
                    <a:pt x="2022" y="333"/>
                    <a:pt x="2022" y="377"/>
                  </a:cubicBezTo>
                  <a:cubicBezTo>
                    <a:pt x="2022" y="377"/>
                    <a:pt x="2058" y="413"/>
                    <a:pt x="2094" y="413"/>
                  </a:cubicBezTo>
                  <a:lnTo>
                    <a:pt x="2094" y="3820"/>
                  </a:lnTo>
                  <a:lnTo>
                    <a:pt x="3029" y="4646"/>
                  </a:lnTo>
                  <a:lnTo>
                    <a:pt x="3029" y="7747"/>
                  </a:lnTo>
                  <a:lnTo>
                    <a:pt x="2094" y="8574"/>
                  </a:lnTo>
                  <a:lnTo>
                    <a:pt x="2094" y="12016"/>
                  </a:lnTo>
                  <a:lnTo>
                    <a:pt x="971" y="13031"/>
                  </a:lnTo>
                  <a:lnTo>
                    <a:pt x="971" y="11836"/>
                  </a:lnTo>
                  <a:lnTo>
                    <a:pt x="1528" y="11342"/>
                  </a:lnTo>
                  <a:lnTo>
                    <a:pt x="1528" y="2849"/>
                  </a:lnTo>
                  <a:cubicBezTo>
                    <a:pt x="1573" y="2849"/>
                    <a:pt x="1573" y="2804"/>
                    <a:pt x="1573" y="2768"/>
                  </a:cubicBezTo>
                  <a:cubicBezTo>
                    <a:pt x="1573" y="2732"/>
                    <a:pt x="1573" y="2696"/>
                    <a:pt x="1492" y="2696"/>
                  </a:cubicBezTo>
                  <a:cubicBezTo>
                    <a:pt x="1456" y="2696"/>
                    <a:pt x="1420" y="2732"/>
                    <a:pt x="1420" y="2768"/>
                  </a:cubicBezTo>
                  <a:cubicBezTo>
                    <a:pt x="1420" y="2804"/>
                    <a:pt x="1456" y="2849"/>
                    <a:pt x="1492" y="2849"/>
                  </a:cubicBezTo>
                  <a:lnTo>
                    <a:pt x="1492" y="11306"/>
                  </a:lnTo>
                  <a:lnTo>
                    <a:pt x="971" y="11755"/>
                  </a:lnTo>
                  <a:lnTo>
                    <a:pt x="971" y="6327"/>
                  </a:lnTo>
                  <a:cubicBezTo>
                    <a:pt x="1007" y="6327"/>
                    <a:pt x="1043" y="6291"/>
                    <a:pt x="1043" y="6255"/>
                  </a:cubicBezTo>
                  <a:cubicBezTo>
                    <a:pt x="1043" y="6219"/>
                    <a:pt x="1007" y="6174"/>
                    <a:pt x="971" y="6174"/>
                  </a:cubicBezTo>
                  <a:cubicBezTo>
                    <a:pt x="935" y="6174"/>
                    <a:pt x="899" y="6219"/>
                    <a:pt x="899" y="6255"/>
                  </a:cubicBezTo>
                  <a:cubicBezTo>
                    <a:pt x="899" y="6291"/>
                    <a:pt x="899" y="6327"/>
                    <a:pt x="935" y="6327"/>
                  </a:cubicBezTo>
                  <a:lnTo>
                    <a:pt x="935" y="8241"/>
                  </a:lnTo>
                  <a:lnTo>
                    <a:pt x="72" y="7450"/>
                  </a:lnTo>
                  <a:lnTo>
                    <a:pt x="72" y="4377"/>
                  </a:lnTo>
                  <a:lnTo>
                    <a:pt x="971" y="3523"/>
                  </a:lnTo>
                  <a:lnTo>
                    <a:pt x="971" y="153"/>
                  </a:lnTo>
                  <a:cubicBezTo>
                    <a:pt x="1007" y="108"/>
                    <a:pt x="1043" y="108"/>
                    <a:pt x="1043" y="72"/>
                  </a:cubicBezTo>
                  <a:cubicBezTo>
                    <a:pt x="1043" y="36"/>
                    <a:pt x="1007" y="0"/>
                    <a:pt x="97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 rot="-5400000">
              <a:off x="8703990" y="806469"/>
              <a:ext cx="154774" cy="594658"/>
            </a:xfrm>
            <a:custGeom>
              <a:rect b="b" l="l" r="r" t="t"/>
              <a:pathLst>
                <a:path extrusionOk="0" h="5771" w="1502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 rot="-5400000">
              <a:off x="8436342" y="580549"/>
              <a:ext cx="107579" cy="1177158"/>
            </a:xfrm>
            <a:custGeom>
              <a:rect b="b" l="l" r="r" t="t"/>
              <a:pathLst>
                <a:path extrusionOk="0" h="11424" w="1044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 rot="-5400000">
              <a:off x="8866076" y="1319523"/>
              <a:ext cx="65846" cy="359412"/>
            </a:xfrm>
            <a:custGeom>
              <a:rect b="b" l="l" r="r" t="t"/>
              <a:pathLst>
                <a:path extrusionOk="0" h="3488" w="639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 rot="-5400000">
              <a:off x="8956805" y="874115"/>
              <a:ext cx="15869" cy="227930"/>
            </a:xfrm>
            <a:custGeom>
              <a:rect b="b" l="l" r="r" t="t"/>
              <a:pathLst>
                <a:path extrusionOk="0" h="2212" w="154">
                  <a:moveTo>
                    <a:pt x="82" y="0"/>
                  </a:moveTo>
                  <a:cubicBezTo>
                    <a:pt x="46" y="0"/>
                    <a:pt x="1" y="36"/>
                    <a:pt x="1" y="72"/>
                  </a:cubicBezTo>
                  <a:cubicBezTo>
                    <a:pt x="1" y="72"/>
                    <a:pt x="46" y="108"/>
                    <a:pt x="82" y="108"/>
                  </a:cubicBezTo>
                  <a:lnTo>
                    <a:pt x="82" y="2211"/>
                  </a:lnTo>
                  <a:lnTo>
                    <a:pt x="118" y="2211"/>
                  </a:lnTo>
                  <a:lnTo>
                    <a:pt x="118" y="108"/>
                  </a:lnTo>
                  <a:cubicBezTo>
                    <a:pt x="153" y="108"/>
                    <a:pt x="153" y="72"/>
                    <a:pt x="153" y="72"/>
                  </a:cubicBezTo>
                  <a:cubicBezTo>
                    <a:pt x="153" y="36"/>
                    <a:pt x="118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 rot="-5400000">
              <a:off x="8607699" y="1207466"/>
              <a:ext cx="112113" cy="829904"/>
            </a:xfrm>
            <a:custGeom>
              <a:rect b="b" l="l" r="r" t="t"/>
              <a:pathLst>
                <a:path extrusionOk="0" h="8054" w="1088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 rot="-5400000">
              <a:off x="8526606" y="1176451"/>
              <a:ext cx="112216" cy="991990"/>
            </a:xfrm>
            <a:custGeom>
              <a:rect b="b" l="l" r="r" t="t"/>
              <a:pathLst>
                <a:path extrusionOk="0" h="9627" w="1089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 rot="-5400000">
              <a:off x="8217843" y="412951"/>
              <a:ext cx="112113" cy="1609627"/>
            </a:xfrm>
            <a:custGeom>
              <a:rect b="b" l="l" r="r" t="t"/>
              <a:pathLst>
                <a:path extrusionOk="0" h="15621" w="1088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 rot="-5400000">
              <a:off x="8376217" y="926005"/>
              <a:ext cx="112113" cy="1292874"/>
            </a:xfrm>
            <a:custGeom>
              <a:rect b="b" l="l" r="r" t="t"/>
              <a:pathLst>
                <a:path extrusionOk="0" h="12547" w="1088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2" name="Google Shape;452;p9"/>
            <p:cNvGrpSpPr/>
            <p:nvPr/>
          </p:nvGrpSpPr>
          <p:grpSpPr>
            <a:xfrm>
              <a:off x="7395926" y="300"/>
              <a:ext cx="1682787" cy="798386"/>
              <a:chOff x="7395926" y="300"/>
              <a:chExt cx="1682787" cy="798386"/>
            </a:xfrm>
          </p:grpSpPr>
          <p:sp>
            <p:nvSpPr>
              <p:cNvPr id="453" name="Google Shape;453;p9"/>
              <p:cNvSpPr/>
              <p:nvPr/>
            </p:nvSpPr>
            <p:spPr>
              <a:xfrm rot="-5400000">
                <a:off x="8194656" y="-127928"/>
                <a:ext cx="227936" cy="154017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9"/>
              <p:cNvSpPr/>
              <p:nvPr/>
            </p:nvSpPr>
            <p:spPr>
              <a:xfrm rot="-5400000">
                <a:off x="8758191" y="-173788"/>
                <a:ext cx="108403" cy="532627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9"/>
              <p:cNvSpPr/>
              <p:nvPr/>
            </p:nvSpPr>
            <p:spPr>
              <a:xfrm rot="-5400000">
                <a:off x="8401203" y="121178"/>
                <a:ext cx="224123" cy="1130891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9"/>
              <p:cNvSpPr/>
              <p:nvPr/>
            </p:nvSpPr>
            <p:spPr>
              <a:xfrm rot="-5400000">
                <a:off x="8088626" y="-584927"/>
                <a:ext cx="297388" cy="1682787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 rot="-5400000">
                <a:off x="8694254" y="-175591"/>
                <a:ext cx="97378" cy="671528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 rot="-5400000">
                <a:off x="8395587" y="-146478"/>
                <a:ext cx="235355" cy="1130891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 rot="-5400000">
                <a:off x="8765612" y="269817"/>
                <a:ext cx="15766" cy="610424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 rot="-5400000">
                <a:off x="8461329" y="-509501"/>
                <a:ext cx="107579" cy="1127182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1" name="Google Shape;461;p9"/>
          <p:cNvGrpSpPr/>
          <p:nvPr/>
        </p:nvGrpSpPr>
        <p:grpSpPr>
          <a:xfrm>
            <a:off x="8423996" y="198770"/>
            <a:ext cx="538348" cy="4748579"/>
            <a:chOff x="8423996" y="198770"/>
            <a:chExt cx="538348" cy="4748579"/>
          </a:xfrm>
        </p:grpSpPr>
        <p:grpSp>
          <p:nvGrpSpPr>
            <p:cNvPr id="462" name="Google Shape;462;p9"/>
            <p:cNvGrpSpPr/>
            <p:nvPr/>
          </p:nvGrpSpPr>
          <p:grpSpPr>
            <a:xfrm>
              <a:off x="8829433" y="1577070"/>
              <a:ext cx="132911" cy="199379"/>
              <a:chOff x="2778349" y="5640986"/>
              <a:chExt cx="508847" cy="763610"/>
            </a:xfrm>
          </p:grpSpPr>
          <p:sp>
            <p:nvSpPr>
              <p:cNvPr id="463" name="Google Shape;463;p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" name="Google Shape;465;p9"/>
            <p:cNvGrpSpPr/>
            <p:nvPr/>
          </p:nvGrpSpPr>
          <p:grpSpPr>
            <a:xfrm>
              <a:off x="8423996" y="198770"/>
              <a:ext cx="132911" cy="199379"/>
              <a:chOff x="2778349" y="5640986"/>
              <a:chExt cx="508847" cy="763610"/>
            </a:xfrm>
          </p:grpSpPr>
          <p:sp>
            <p:nvSpPr>
              <p:cNvPr id="466" name="Google Shape;466;p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9"/>
            <p:cNvGrpSpPr/>
            <p:nvPr/>
          </p:nvGrpSpPr>
          <p:grpSpPr>
            <a:xfrm>
              <a:off x="8492621" y="4747970"/>
              <a:ext cx="132911" cy="199379"/>
              <a:chOff x="2778349" y="5640986"/>
              <a:chExt cx="508847" cy="763610"/>
            </a:xfrm>
          </p:grpSpPr>
          <p:sp>
            <p:nvSpPr>
              <p:cNvPr id="469" name="Google Shape;469;p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rect b="b" l="l" r="r" t="t"/>
                <a:pathLst>
                  <a:path extrusionOk="0" h="12424" w="16059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rect b="b" l="l" r="r" t="t"/>
                <a:pathLst>
                  <a:path extrusionOk="0" h="18129" w="2036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"/>
          <p:cNvSpPr/>
          <p:nvPr>
            <p:ph idx="2" type="pic"/>
          </p:nvPr>
        </p:nvSpPr>
        <p:spPr>
          <a:xfrm>
            <a:off x="-73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10"/>
          <p:cNvSpPr txBox="1"/>
          <p:nvPr>
            <p:ph idx="1" type="body"/>
          </p:nvPr>
        </p:nvSpPr>
        <p:spPr>
          <a:xfrm>
            <a:off x="720000" y="3998750"/>
            <a:ext cx="77040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drich"/>
              <a:buNone/>
              <a:defRPr sz="4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600" y="445025"/>
            <a:ext cx="770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600" y="1152475"/>
            <a:ext cx="77028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pp.diagrams.net/?page-id=taVJ35tq75rkEa6SwReA&amp;scale=auto#G1IEpFYl4alD9fWugN3ltSE0PdWPPih3Cd" TargetMode="External"/><Relationship Id="rId4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pp.diagrams.net/?page-id=taVJ35tq75rkEa6SwReA&amp;scale=auto#G1kWEEi9863NsnYCxdoYhzX7jXUGDQWYuR" TargetMode="External"/><Relationship Id="rId4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pp.diagrams.net/?page-id=taVJ35tq75rkEa6SwReA&amp;scale=auto#G1-A5ii4lf9ionnM89qepRGcK-hYdyjN8W" TargetMode="External"/><Relationship Id="rId4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pp.diagrams.net/?page-id=qow3T7J1hGh7xUUFI7ai&amp;scale=auto#G1JcEZW8-aBJ1-rLs0dcDqYXlpaOGGHQEQ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pp.diagrams.net/?page-id=o5Mzb-tIgUhFZ53UEzD-&amp;scale=auto#G18ndS0gIvXwnTS1QwNOnETCzX4Zhg3M9b" TargetMode="External"/><Relationship Id="rId4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jpg"/><Relationship Id="rId4" Type="http://schemas.openxmlformats.org/officeDocument/2006/relationships/image" Target="../media/image26.jpg"/><Relationship Id="rId5" Type="http://schemas.openxmlformats.org/officeDocument/2006/relationships/image" Target="../media/image29.jpg"/><Relationship Id="rId6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jpg"/><Relationship Id="rId4" Type="http://schemas.openxmlformats.org/officeDocument/2006/relationships/image" Target="../media/image32.jpg"/><Relationship Id="rId5" Type="http://schemas.openxmlformats.org/officeDocument/2006/relationships/image" Target="../media/image4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github.com/Cerulean-Shield" TargetMode="External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50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21"/>
          <p:cNvGrpSpPr/>
          <p:nvPr/>
        </p:nvGrpSpPr>
        <p:grpSpPr>
          <a:xfrm>
            <a:off x="7461226" y="301"/>
            <a:ext cx="1682777" cy="5143232"/>
            <a:chOff x="7461226" y="301"/>
            <a:chExt cx="1682777" cy="5143232"/>
          </a:xfrm>
        </p:grpSpPr>
        <p:grpSp>
          <p:nvGrpSpPr>
            <p:cNvPr id="1212" name="Google Shape;1212;p21"/>
            <p:cNvGrpSpPr/>
            <p:nvPr/>
          </p:nvGrpSpPr>
          <p:grpSpPr>
            <a:xfrm rot="-5400000">
              <a:off x="5730999" y="1730529"/>
              <a:ext cx="5143232" cy="1682777"/>
              <a:chOff x="713356" y="2640614"/>
              <a:chExt cx="6188463" cy="2024758"/>
            </a:xfrm>
          </p:grpSpPr>
          <p:sp>
            <p:nvSpPr>
              <p:cNvPr id="1213" name="Google Shape;1213;p21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1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1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1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1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1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1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1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1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1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1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1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1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rect b="b" l="l" r="r" t="t"/>
                <a:pathLst>
                  <a:path extrusionOk="0" h="6517" w="981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1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rect b="b" l="l" r="r" t="t"/>
                <a:pathLst>
                  <a:path extrusionOk="0" h="16331" w="2922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1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rect b="b" l="l" r="r" t="t"/>
                <a:pathLst>
                  <a:path extrusionOk="0" h="10939" w="1043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1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rect b="b" l="l" r="r" t="t"/>
                <a:pathLst>
                  <a:path extrusionOk="0" h="5169" w="1089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1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rect b="b" l="l" r="r" t="t"/>
                <a:pathLst>
                  <a:path extrusionOk="0" h="11388" w="1529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1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1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1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1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1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rect b="b" l="l" r="r" t="t"/>
                <a:pathLst>
                  <a:path extrusionOk="0" h="3596" w="153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1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rect b="b" l="l" r="r" t="t"/>
                <a:pathLst>
                  <a:path extrusionOk="0" h="2212" w="145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1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1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rect b="b" l="l" r="r" t="t"/>
                <a:pathLst>
                  <a:path extrusionOk="0" h="10975" w="2248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1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rect b="b" l="l" r="r" t="t"/>
                <a:pathLst>
                  <a:path extrusionOk="0" h="5924" w="154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1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rect b="b" l="l" r="r" t="t"/>
                <a:pathLst>
                  <a:path extrusionOk="0" h="981" w="145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1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1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1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1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1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1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1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1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rect b="b" l="l" r="r" t="t"/>
                <a:pathLst>
                  <a:path extrusionOk="0" h="10975" w="2212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1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1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1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1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rect b="b" l="l" r="r" t="t"/>
                <a:pathLst>
                  <a:path extrusionOk="0" h="14947" w="2176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1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1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1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1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1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1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1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1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1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1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1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1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1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1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1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1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1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1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1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1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1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3" name="Google Shape;1273;p21"/>
            <p:cNvGrpSpPr/>
            <p:nvPr/>
          </p:nvGrpSpPr>
          <p:grpSpPr>
            <a:xfrm>
              <a:off x="7512277" y="198770"/>
              <a:ext cx="1333992" cy="4753836"/>
              <a:chOff x="7512277" y="198770"/>
              <a:chExt cx="1333992" cy="4753836"/>
            </a:xfrm>
          </p:grpSpPr>
          <p:grpSp>
            <p:nvGrpSpPr>
              <p:cNvPr id="1274" name="Google Shape;1274;p21"/>
              <p:cNvGrpSpPr/>
              <p:nvPr/>
            </p:nvGrpSpPr>
            <p:grpSpPr>
              <a:xfrm>
                <a:off x="8713358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75" name="Google Shape;1275;p21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rect b="b" l="l" r="r" t="t"/>
                  <a:pathLst>
                    <a:path extrusionOk="0" h="12424" w="16059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rect b="b" l="l" r="r" t="t"/>
                  <a:pathLst>
                    <a:path extrusionOk="0" h="18129" w="2036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7" name="Google Shape;1277;p21"/>
              <p:cNvGrpSpPr/>
              <p:nvPr/>
            </p:nvGrpSpPr>
            <p:grpSpPr>
              <a:xfrm>
                <a:off x="7512277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278" name="Google Shape;1278;p21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rect b="b" l="l" r="r" t="t"/>
                  <a:pathLst>
                    <a:path extrusionOk="0" h="12424" w="16059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rect b="b" l="l" r="r" t="t"/>
                  <a:pathLst>
                    <a:path extrusionOk="0" h="18129" w="2036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0" name="Google Shape;1280;p21"/>
              <p:cNvGrpSpPr/>
              <p:nvPr/>
            </p:nvGrpSpPr>
            <p:grpSpPr>
              <a:xfrm>
                <a:off x="7518171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81" name="Google Shape;1281;p21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rect b="b" l="l" r="r" t="t"/>
                  <a:pathLst>
                    <a:path extrusionOk="0" h="12424" w="16059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rect b="b" l="l" r="r" t="t"/>
                  <a:pathLst>
                    <a:path extrusionOk="0" h="18129" w="2036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83" name="Google Shape;1283;p21"/>
          <p:cNvSpPr txBox="1"/>
          <p:nvPr>
            <p:ph type="ctrTitle"/>
          </p:nvPr>
        </p:nvSpPr>
        <p:spPr>
          <a:xfrm>
            <a:off x="713350" y="757294"/>
            <a:ext cx="3697200" cy="23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Cerulean Shield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21"/>
          <p:cNvSpPr txBox="1"/>
          <p:nvPr>
            <p:ph idx="1" type="subTitle"/>
          </p:nvPr>
        </p:nvSpPr>
        <p:spPr>
          <a:xfrm>
            <a:off x="713350" y="3652944"/>
            <a:ext cx="36972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OPS 401 FINAL PROJECT PRESENTATION</a:t>
            </a:r>
            <a:endParaRPr b="1"/>
          </a:p>
        </p:txBody>
      </p:sp>
      <p:pic>
        <p:nvPicPr>
          <p:cNvPr id="1285" name="Google Shape;1285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053" r="24918" t="0"/>
          <a:stretch/>
        </p:blipFill>
        <p:spPr>
          <a:xfrm>
            <a:off x="4691783" y="844730"/>
            <a:ext cx="3556426" cy="3417051"/>
          </a:xfrm>
          <a:prstGeom prst="rect">
            <a:avLst/>
          </a:prstGeom>
        </p:spPr>
      </p:pic>
      <p:grpSp>
        <p:nvGrpSpPr>
          <p:cNvPr id="1286" name="Google Shape;1286;p21"/>
          <p:cNvGrpSpPr/>
          <p:nvPr/>
        </p:nvGrpSpPr>
        <p:grpSpPr>
          <a:xfrm>
            <a:off x="6515177" y="1066643"/>
            <a:ext cx="183745" cy="275663"/>
            <a:chOff x="2778349" y="5640986"/>
            <a:chExt cx="508847" cy="763610"/>
          </a:xfrm>
        </p:grpSpPr>
        <p:sp>
          <p:nvSpPr>
            <p:cNvPr id="1287" name="Google Shape;1287;p21"/>
            <p:cNvSpPr/>
            <p:nvPr/>
          </p:nvSpPr>
          <p:spPr>
            <a:xfrm>
              <a:off x="2832095" y="5640986"/>
              <a:ext cx="401355" cy="310507"/>
            </a:xfrm>
            <a:custGeom>
              <a:rect b="b" l="l" r="r" t="t"/>
              <a:pathLst>
                <a:path extrusionOk="0" h="12424" w="16059">
                  <a:moveTo>
                    <a:pt x="8075" y="1"/>
                  </a:moveTo>
                  <a:cubicBezTo>
                    <a:pt x="7989" y="1"/>
                    <a:pt x="7902" y="2"/>
                    <a:pt x="7816" y="5"/>
                  </a:cubicBezTo>
                  <a:cubicBezTo>
                    <a:pt x="3426" y="165"/>
                    <a:pt x="1" y="3805"/>
                    <a:pt x="1" y="8194"/>
                  </a:cubicBezTo>
                  <a:lnTo>
                    <a:pt x="1" y="12423"/>
                  </a:lnTo>
                  <a:lnTo>
                    <a:pt x="2980" y="12423"/>
                  </a:lnTo>
                  <a:lnTo>
                    <a:pt x="2980" y="8194"/>
                  </a:lnTo>
                  <a:cubicBezTo>
                    <a:pt x="2980" y="5398"/>
                    <a:pt x="5217" y="2983"/>
                    <a:pt x="7981" y="2983"/>
                  </a:cubicBezTo>
                  <a:cubicBezTo>
                    <a:pt x="8021" y="2983"/>
                    <a:pt x="8061" y="2983"/>
                    <a:pt x="8101" y="2984"/>
                  </a:cubicBezTo>
                  <a:cubicBezTo>
                    <a:pt x="10777" y="3056"/>
                    <a:pt x="12936" y="5143"/>
                    <a:pt x="13097" y="7748"/>
                  </a:cubicBezTo>
                  <a:cubicBezTo>
                    <a:pt x="13097" y="7891"/>
                    <a:pt x="13168" y="8034"/>
                    <a:pt x="13311" y="8034"/>
                  </a:cubicBezTo>
                  <a:lnTo>
                    <a:pt x="15773" y="8034"/>
                  </a:lnTo>
                  <a:cubicBezTo>
                    <a:pt x="15916" y="8034"/>
                    <a:pt x="16059" y="7891"/>
                    <a:pt x="16059" y="7748"/>
                  </a:cubicBezTo>
                  <a:cubicBezTo>
                    <a:pt x="15919" y="3446"/>
                    <a:pt x="12350" y="1"/>
                    <a:pt x="80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2778349" y="5951507"/>
              <a:ext cx="508847" cy="453089"/>
            </a:xfrm>
            <a:custGeom>
              <a:rect b="b" l="l" r="r" t="t"/>
              <a:pathLst>
                <a:path extrusionOk="0" h="18129" w="20360">
                  <a:moveTo>
                    <a:pt x="10171" y="5353"/>
                  </a:moveTo>
                  <a:cubicBezTo>
                    <a:pt x="11367" y="5353"/>
                    <a:pt x="12330" y="6316"/>
                    <a:pt x="12330" y="7423"/>
                  </a:cubicBezTo>
                  <a:cubicBezTo>
                    <a:pt x="12330" y="8243"/>
                    <a:pt x="11884" y="8921"/>
                    <a:pt x="11295" y="9296"/>
                  </a:cubicBezTo>
                  <a:lnTo>
                    <a:pt x="11295" y="11741"/>
                  </a:lnTo>
                  <a:cubicBezTo>
                    <a:pt x="11295" y="12329"/>
                    <a:pt x="10778" y="12775"/>
                    <a:pt x="10171" y="12775"/>
                  </a:cubicBezTo>
                  <a:cubicBezTo>
                    <a:pt x="9582" y="12775"/>
                    <a:pt x="9136" y="12329"/>
                    <a:pt x="9136" y="11741"/>
                  </a:cubicBezTo>
                  <a:lnTo>
                    <a:pt x="9136" y="9296"/>
                  </a:lnTo>
                  <a:cubicBezTo>
                    <a:pt x="8476" y="8921"/>
                    <a:pt x="8101" y="8243"/>
                    <a:pt x="8101" y="7423"/>
                  </a:cubicBezTo>
                  <a:cubicBezTo>
                    <a:pt x="8101" y="6316"/>
                    <a:pt x="8993" y="5353"/>
                    <a:pt x="10171" y="5353"/>
                  </a:cubicBezTo>
                  <a:close/>
                  <a:moveTo>
                    <a:pt x="1410" y="0"/>
                  </a:moveTo>
                  <a:cubicBezTo>
                    <a:pt x="590" y="0"/>
                    <a:pt x="1" y="589"/>
                    <a:pt x="1" y="1338"/>
                  </a:cubicBezTo>
                  <a:lnTo>
                    <a:pt x="1" y="16790"/>
                  </a:lnTo>
                  <a:cubicBezTo>
                    <a:pt x="1" y="17539"/>
                    <a:pt x="590" y="18128"/>
                    <a:pt x="1410" y="18128"/>
                  </a:cubicBezTo>
                  <a:lnTo>
                    <a:pt x="18950" y="18128"/>
                  </a:lnTo>
                  <a:cubicBezTo>
                    <a:pt x="19770" y="18128"/>
                    <a:pt x="20359" y="17539"/>
                    <a:pt x="20359" y="16790"/>
                  </a:cubicBezTo>
                  <a:lnTo>
                    <a:pt x="20359" y="1338"/>
                  </a:lnTo>
                  <a:cubicBezTo>
                    <a:pt x="20359" y="589"/>
                    <a:pt x="19770" y="0"/>
                    <a:pt x="189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9" name="Google Shape;12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850" y="2258125"/>
            <a:ext cx="1512200" cy="15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0"/>
          <p:cNvSpPr txBox="1"/>
          <p:nvPr>
            <p:ph idx="14" type="title"/>
          </p:nvPr>
        </p:nvSpPr>
        <p:spPr>
          <a:xfrm>
            <a:off x="4668825" y="1732899"/>
            <a:ext cx="77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03" name="Google Shape;1403;p30"/>
          <p:cNvSpPr txBox="1"/>
          <p:nvPr>
            <p:ph idx="15" type="title"/>
          </p:nvPr>
        </p:nvSpPr>
        <p:spPr>
          <a:xfrm>
            <a:off x="4668825" y="3259799"/>
            <a:ext cx="77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04" name="Google Shape;1404;p30"/>
          <p:cNvSpPr txBox="1"/>
          <p:nvPr>
            <p:ph idx="6" type="title"/>
          </p:nvPr>
        </p:nvSpPr>
        <p:spPr>
          <a:xfrm>
            <a:off x="5485950" y="3178654"/>
            <a:ext cx="28854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Tools</a:t>
            </a:r>
            <a:endParaRPr/>
          </a:p>
        </p:txBody>
      </p:sp>
      <p:sp>
        <p:nvSpPr>
          <p:cNvPr id="1405" name="Google Shape;1405;p30"/>
          <p:cNvSpPr txBox="1"/>
          <p:nvPr>
            <p:ph idx="5" type="title"/>
          </p:nvPr>
        </p:nvSpPr>
        <p:spPr>
          <a:xfrm>
            <a:off x="1589738" y="3178654"/>
            <a:ext cx="28854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NIDS</a:t>
            </a:r>
            <a:endParaRPr/>
          </a:p>
        </p:txBody>
      </p:sp>
      <p:sp>
        <p:nvSpPr>
          <p:cNvPr id="1406" name="Google Shape;140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2"/>
                </a:solidFill>
              </a:rPr>
              <a:t>Solutions</a:t>
            </a:r>
            <a:endParaRPr sz="3400">
              <a:solidFill>
                <a:schemeClr val="lt2"/>
              </a:solidFill>
            </a:endParaRPr>
          </a:p>
        </p:txBody>
      </p:sp>
      <p:sp>
        <p:nvSpPr>
          <p:cNvPr id="1407" name="Google Shape;1407;p30"/>
          <p:cNvSpPr txBox="1"/>
          <p:nvPr>
            <p:ph idx="2" type="title"/>
          </p:nvPr>
        </p:nvSpPr>
        <p:spPr>
          <a:xfrm>
            <a:off x="1589738" y="1654050"/>
            <a:ext cx="28854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</a:t>
            </a:r>
            <a:endParaRPr/>
          </a:p>
        </p:txBody>
      </p:sp>
      <p:sp>
        <p:nvSpPr>
          <p:cNvPr id="1408" name="Google Shape;1408;p30"/>
          <p:cNvSpPr txBox="1"/>
          <p:nvPr>
            <p:ph idx="3" type="title"/>
          </p:nvPr>
        </p:nvSpPr>
        <p:spPr>
          <a:xfrm>
            <a:off x="5485954" y="1654050"/>
            <a:ext cx="28854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Monitoring Tools</a:t>
            </a:r>
            <a:endParaRPr/>
          </a:p>
        </p:txBody>
      </p:sp>
      <p:sp>
        <p:nvSpPr>
          <p:cNvPr id="1409" name="Google Shape;1409;p30"/>
          <p:cNvSpPr txBox="1"/>
          <p:nvPr>
            <p:ph idx="1" type="subTitle"/>
          </p:nvPr>
        </p:nvSpPr>
        <p:spPr>
          <a:xfrm>
            <a:off x="1589739" y="2120870"/>
            <a:ext cx="28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Established real-time </a:t>
            </a:r>
            <a:r>
              <a:rPr lang="en"/>
              <a:t>alerts</a:t>
            </a:r>
            <a:r>
              <a:rPr lang="en"/>
              <a:t> for certain activities such as brute force </a:t>
            </a:r>
            <a:r>
              <a:rPr lang="en"/>
              <a:t>attempts</a:t>
            </a:r>
            <a:endParaRPr/>
          </a:p>
        </p:txBody>
      </p:sp>
      <p:sp>
        <p:nvSpPr>
          <p:cNvPr id="1410" name="Google Shape;1410;p30"/>
          <p:cNvSpPr txBox="1"/>
          <p:nvPr>
            <p:ph idx="4" type="subTitle"/>
          </p:nvPr>
        </p:nvSpPr>
        <p:spPr>
          <a:xfrm>
            <a:off x="5485961" y="2120870"/>
            <a:ext cx="28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CloudTrail, CloudWatch, GuardDuty and AWS Detective</a:t>
            </a:r>
            <a:endParaRPr/>
          </a:p>
        </p:txBody>
      </p:sp>
      <p:sp>
        <p:nvSpPr>
          <p:cNvPr id="1411" name="Google Shape;1411;p30"/>
          <p:cNvSpPr txBox="1"/>
          <p:nvPr>
            <p:ph idx="7" type="subTitle"/>
          </p:nvPr>
        </p:nvSpPr>
        <p:spPr>
          <a:xfrm>
            <a:off x="1589771" y="3645374"/>
            <a:ext cx="28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Network Intrusion Detection </a:t>
            </a:r>
            <a:r>
              <a:rPr lang="en"/>
              <a:t>with</a:t>
            </a:r>
            <a:r>
              <a:rPr lang="en"/>
              <a:t> Snort</a:t>
            </a:r>
            <a:endParaRPr/>
          </a:p>
        </p:txBody>
      </p:sp>
      <p:sp>
        <p:nvSpPr>
          <p:cNvPr id="1412" name="Google Shape;1412;p30"/>
          <p:cNvSpPr txBox="1"/>
          <p:nvPr>
            <p:ph idx="8" type="subTitle"/>
          </p:nvPr>
        </p:nvSpPr>
        <p:spPr>
          <a:xfrm>
            <a:off x="5485967" y="3645374"/>
            <a:ext cx="28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Splunk, Sysmon Logs</a:t>
            </a:r>
            <a:endParaRPr/>
          </a:p>
        </p:txBody>
      </p:sp>
      <p:sp>
        <p:nvSpPr>
          <p:cNvPr id="1413" name="Google Shape;1413;p30"/>
          <p:cNvSpPr txBox="1"/>
          <p:nvPr>
            <p:ph idx="9" type="title"/>
          </p:nvPr>
        </p:nvSpPr>
        <p:spPr>
          <a:xfrm>
            <a:off x="772625" y="1732899"/>
            <a:ext cx="77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14" name="Google Shape;1414;p30"/>
          <p:cNvSpPr txBox="1"/>
          <p:nvPr>
            <p:ph idx="13" type="title"/>
          </p:nvPr>
        </p:nvSpPr>
        <p:spPr>
          <a:xfrm>
            <a:off x="772625" y="3259799"/>
            <a:ext cx="77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56" l="0" r="0" t="34439"/>
          <a:stretch/>
        </p:blipFill>
        <p:spPr>
          <a:xfrm>
            <a:off x="2132625" y="2504200"/>
            <a:ext cx="4878755" cy="2032100"/>
          </a:xfrm>
          <a:prstGeom prst="rect">
            <a:avLst/>
          </a:prstGeom>
        </p:spPr>
      </p:pic>
      <p:sp>
        <p:nvSpPr>
          <p:cNvPr id="1420" name="Google Shape;1420;p31"/>
          <p:cNvSpPr txBox="1"/>
          <p:nvPr>
            <p:ph type="title"/>
          </p:nvPr>
        </p:nvSpPr>
        <p:spPr>
          <a:xfrm>
            <a:off x="2059500" y="704472"/>
            <a:ext cx="5025000" cy="13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Topologies and Flowcharts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2"/>
          <p:cNvSpPr txBox="1"/>
          <p:nvPr>
            <p:ph type="title"/>
          </p:nvPr>
        </p:nvSpPr>
        <p:spPr>
          <a:xfrm>
            <a:off x="1807200" y="150125"/>
            <a:ext cx="55296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System Topology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426" name="Google Shape;1426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900" y="918125"/>
            <a:ext cx="6792206" cy="39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3"/>
          <p:cNvSpPr txBox="1"/>
          <p:nvPr>
            <p:ph type="title"/>
          </p:nvPr>
        </p:nvSpPr>
        <p:spPr>
          <a:xfrm>
            <a:off x="1564650" y="159775"/>
            <a:ext cx="60147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Possible Attack Vectors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432" name="Google Shape;1432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950" y="985675"/>
            <a:ext cx="6503100" cy="39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33"/>
          <p:cNvSpPr txBox="1"/>
          <p:nvPr/>
        </p:nvSpPr>
        <p:spPr>
          <a:xfrm>
            <a:off x="917950" y="1355100"/>
            <a:ext cx="3789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rPr>
              <a:t>STRIDE</a:t>
            </a:r>
            <a:endParaRPr b="1" sz="280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4"/>
          <p:cNvSpPr txBox="1"/>
          <p:nvPr>
            <p:ph type="title"/>
          </p:nvPr>
        </p:nvSpPr>
        <p:spPr>
          <a:xfrm>
            <a:off x="1807200" y="101875"/>
            <a:ext cx="5529600" cy="7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AWS Monitoring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439" name="Google Shape;1439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380" y="839575"/>
            <a:ext cx="5149243" cy="417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5"/>
          <p:cNvSpPr txBox="1"/>
          <p:nvPr>
            <p:ph type="title"/>
          </p:nvPr>
        </p:nvSpPr>
        <p:spPr>
          <a:xfrm>
            <a:off x="1564650" y="159775"/>
            <a:ext cx="60147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Data Flow Diagram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445" name="Google Shape;1445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263" y="925825"/>
            <a:ext cx="5501476" cy="3934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6"/>
          <p:cNvSpPr txBox="1"/>
          <p:nvPr>
            <p:ph type="title"/>
          </p:nvPr>
        </p:nvSpPr>
        <p:spPr>
          <a:xfrm>
            <a:off x="1807200" y="150125"/>
            <a:ext cx="55296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Process Flowchart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451" name="Google Shape;1451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212" y="976025"/>
            <a:ext cx="5179573" cy="393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Google Shape;1456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683" r="15677" t="0"/>
          <a:stretch/>
        </p:blipFill>
        <p:spPr>
          <a:xfrm>
            <a:off x="713350" y="835200"/>
            <a:ext cx="3577251" cy="3473100"/>
          </a:xfrm>
          <a:prstGeom prst="rect">
            <a:avLst/>
          </a:prstGeom>
        </p:spPr>
      </p:pic>
      <p:sp>
        <p:nvSpPr>
          <p:cNvPr id="1457" name="Google Shape;1457;p37"/>
          <p:cNvSpPr txBox="1"/>
          <p:nvPr>
            <p:ph type="title"/>
          </p:nvPr>
        </p:nvSpPr>
        <p:spPr>
          <a:xfrm>
            <a:off x="4572000" y="1472675"/>
            <a:ext cx="4190400" cy="21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Demonstrations</a:t>
            </a:r>
            <a:endParaRPr sz="3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Generation - Splunk</a:t>
            </a:r>
            <a:endParaRPr/>
          </a:p>
        </p:txBody>
      </p:sp>
      <p:pic>
        <p:nvPicPr>
          <p:cNvPr id="1463" name="Google Shape;14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825" y="1342425"/>
            <a:ext cx="4683000" cy="35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18" y="1832863"/>
            <a:ext cx="3556500" cy="90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062" y="3274300"/>
            <a:ext cx="2569225" cy="11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Google Shape;14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77" y="2328074"/>
            <a:ext cx="8278647" cy="25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37" y="310350"/>
            <a:ext cx="8029326" cy="18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295" name="Google Shape;1295;p22"/>
          <p:cNvSpPr/>
          <p:nvPr/>
        </p:nvSpPr>
        <p:spPr>
          <a:xfrm>
            <a:off x="3561450" y="2016500"/>
            <a:ext cx="20211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Problem Domain &amp; Project Overview</a:t>
            </a:r>
            <a:endParaRPr b="1" sz="1500"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6" name="Google Shape;1296;p22"/>
          <p:cNvSpPr/>
          <p:nvPr/>
        </p:nvSpPr>
        <p:spPr>
          <a:xfrm>
            <a:off x="5952275" y="2016500"/>
            <a:ext cx="20211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Topologies</a:t>
            </a:r>
            <a:r>
              <a:rPr b="1" lang="en" sz="16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 and Flowcharts</a:t>
            </a:r>
            <a:endParaRPr b="1" sz="1600"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7" name="Google Shape;1297;p22"/>
          <p:cNvSpPr/>
          <p:nvPr/>
        </p:nvSpPr>
        <p:spPr>
          <a:xfrm>
            <a:off x="4756863" y="3632203"/>
            <a:ext cx="20211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Q &amp; A</a:t>
            </a:r>
            <a:endParaRPr b="1" sz="1600"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8" name="Google Shape;1298;p22"/>
          <p:cNvSpPr/>
          <p:nvPr/>
        </p:nvSpPr>
        <p:spPr>
          <a:xfrm>
            <a:off x="2366038" y="3632200"/>
            <a:ext cx="20211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Demonstrations</a:t>
            </a:r>
            <a:endParaRPr b="1" sz="1600"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9" name="Google Shape;1299;p22"/>
          <p:cNvSpPr/>
          <p:nvPr/>
        </p:nvSpPr>
        <p:spPr>
          <a:xfrm>
            <a:off x="1170625" y="2016500"/>
            <a:ext cx="20211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Team Introductions</a:t>
            </a:r>
            <a:endParaRPr b="1" sz="1500"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00" name="Google Shape;1300;p22"/>
          <p:cNvSpPr/>
          <p:nvPr/>
        </p:nvSpPr>
        <p:spPr>
          <a:xfrm>
            <a:off x="1996375" y="1418300"/>
            <a:ext cx="369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Aldrich"/>
                <a:ea typeface="Aldrich"/>
                <a:cs typeface="Aldrich"/>
                <a:sym typeface="Aldrich"/>
              </a:rPr>
              <a:t>1</a:t>
            </a:r>
            <a:endParaRPr b="1" sz="1800">
              <a:solidFill>
                <a:schemeClr val="l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01" name="Google Shape;1301;p22"/>
          <p:cNvSpPr/>
          <p:nvPr/>
        </p:nvSpPr>
        <p:spPr>
          <a:xfrm>
            <a:off x="4387200" y="1418300"/>
            <a:ext cx="369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Aldrich"/>
                <a:ea typeface="Aldrich"/>
                <a:cs typeface="Aldrich"/>
                <a:sym typeface="Aldrich"/>
              </a:rPr>
              <a:t>2</a:t>
            </a:r>
            <a:endParaRPr b="1" sz="1800">
              <a:solidFill>
                <a:schemeClr val="l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02" name="Google Shape;1302;p22"/>
          <p:cNvSpPr/>
          <p:nvPr/>
        </p:nvSpPr>
        <p:spPr>
          <a:xfrm>
            <a:off x="6778025" y="1418300"/>
            <a:ext cx="369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Aldrich"/>
                <a:ea typeface="Aldrich"/>
                <a:cs typeface="Aldrich"/>
                <a:sym typeface="Aldrich"/>
              </a:rPr>
              <a:t>3</a:t>
            </a:r>
            <a:endParaRPr b="1" sz="1800">
              <a:solidFill>
                <a:schemeClr val="l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03" name="Google Shape;1303;p22"/>
          <p:cNvSpPr/>
          <p:nvPr/>
        </p:nvSpPr>
        <p:spPr>
          <a:xfrm>
            <a:off x="3191725" y="3034000"/>
            <a:ext cx="369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Aldrich"/>
                <a:ea typeface="Aldrich"/>
                <a:cs typeface="Aldrich"/>
                <a:sym typeface="Aldrich"/>
              </a:rPr>
              <a:t>4</a:t>
            </a:r>
            <a:endParaRPr b="1" sz="1800">
              <a:solidFill>
                <a:schemeClr val="l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04" name="Google Shape;1304;p22"/>
          <p:cNvSpPr/>
          <p:nvPr/>
        </p:nvSpPr>
        <p:spPr>
          <a:xfrm>
            <a:off x="5582550" y="3034000"/>
            <a:ext cx="369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Aldrich"/>
                <a:ea typeface="Aldrich"/>
                <a:cs typeface="Aldrich"/>
                <a:sym typeface="Aldrich"/>
              </a:rPr>
              <a:t>5</a:t>
            </a:r>
            <a:endParaRPr b="1" sz="1800">
              <a:solidFill>
                <a:schemeClr val="l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1305" name="Google Shape;1305;p22"/>
          <p:cNvCxnSpPr>
            <a:stCxn id="1300" idx="2"/>
            <a:endCxn id="1299" idx="0"/>
          </p:cNvCxnSpPr>
          <p:nvPr/>
        </p:nvCxnSpPr>
        <p:spPr>
          <a:xfrm>
            <a:off x="2181175" y="178790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22"/>
          <p:cNvCxnSpPr>
            <a:stCxn id="1301" idx="2"/>
            <a:endCxn id="1295" idx="0"/>
          </p:cNvCxnSpPr>
          <p:nvPr/>
        </p:nvCxnSpPr>
        <p:spPr>
          <a:xfrm>
            <a:off x="4572000" y="178790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22"/>
          <p:cNvCxnSpPr>
            <a:stCxn id="1302" idx="2"/>
            <a:endCxn id="1296" idx="0"/>
          </p:cNvCxnSpPr>
          <p:nvPr/>
        </p:nvCxnSpPr>
        <p:spPr>
          <a:xfrm>
            <a:off x="6962825" y="178790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22"/>
          <p:cNvCxnSpPr>
            <a:stCxn id="1304" idx="2"/>
            <a:endCxn id="1297" idx="0"/>
          </p:cNvCxnSpPr>
          <p:nvPr/>
        </p:nvCxnSpPr>
        <p:spPr>
          <a:xfrm>
            <a:off x="5767350" y="340360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22"/>
          <p:cNvCxnSpPr>
            <a:stCxn id="1303" idx="2"/>
            <a:endCxn id="1298" idx="0"/>
          </p:cNvCxnSpPr>
          <p:nvPr/>
        </p:nvCxnSpPr>
        <p:spPr>
          <a:xfrm>
            <a:off x="3376525" y="340360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7" name="Google Shape;14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388" y="1437963"/>
            <a:ext cx="7219224" cy="2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71" y="1167675"/>
            <a:ext cx="5731299" cy="28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41"/>
          <p:cNvSpPr txBox="1"/>
          <p:nvPr>
            <p:ph type="title"/>
          </p:nvPr>
        </p:nvSpPr>
        <p:spPr>
          <a:xfrm>
            <a:off x="421475" y="242375"/>
            <a:ext cx="800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Port Probe </a:t>
            </a:r>
            <a:endParaRPr/>
          </a:p>
        </p:txBody>
      </p:sp>
      <p:pic>
        <p:nvPicPr>
          <p:cNvPr id="1484" name="Google Shape;14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120" y="831563"/>
            <a:ext cx="2589929" cy="3480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41"/>
          <p:cNvSpPr/>
          <p:nvPr/>
        </p:nvSpPr>
        <p:spPr>
          <a:xfrm>
            <a:off x="530750" y="3657375"/>
            <a:ext cx="2586300" cy="16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41"/>
          <p:cNvSpPr/>
          <p:nvPr/>
        </p:nvSpPr>
        <p:spPr>
          <a:xfrm>
            <a:off x="4033750" y="1640525"/>
            <a:ext cx="1939800" cy="27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41"/>
          <p:cNvSpPr/>
          <p:nvPr/>
        </p:nvSpPr>
        <p:spPr>
          <a:xfrm>
            <a:off x="7401625" y="3512625"/>
            <a:ext cx="694800" cy="164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42"/>
          <p:cNvSpPr txBox="1"/>
          <p:nvPr>
            <p:ph type="title"/>
          </p:nvPr>
        </p:nvSpPr>
        <p:spPr>
          <a:xfrm>
            <a:off x="720000" y="24237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Command and Control (C2)</a:t>
            </a:r>
            <a:endParaRPr/>
          </a:p>
        </p:txBody>
      </p:sp>
      <p:pic>
        <p:nvPicPr>
          <p:cNvPr id="1493" name="Google Shape;14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13" y="815075"/>
            <a:ext cx="7904187" cy="402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42"/>
          <p:cNvSpPr/>
          <p:nvPr/>
        </p:nvSpPr>
        <p:spPr>
          <a:xfrm>
            <a:off x="636900" y="4014450"/>
            <a:ext cx="3416100" cy="27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42"/>
          <p:cNvSpPr/>
          <p:nvPr/>
        </p:nvSpPr>
        <p:spPr>
          <a:xfrm>
            <a:off x="5654950" y="1544025"/>
            <a:ext cx="2673000" cy="73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3"/>
          <p:cNvSpPr txBox="1"/>
          <p:nvPr>
            <p:ph type="title"/>
          </p:nvPr>
        </p:nvSpPr>
        <p:spPr>
          <a:xfrm>
            <a:off x="550050" y="242375"/>
            <a:ext cx="7874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Command and Control (C2)</a:t>
            </a:r>
            <a:endParaRPr/>
          </a:p>
        </p:txBody>
      </p:sp>
      <p:pic>
        <p:nvPicPr>
          <p:cNvPr id="1501" name="Google Shape;15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0" y="1476475"/>
            <a:ext cx="2817044" cy="33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550" y="1476475"/>
            <a:ext cx="2420583" cy="33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525" y="1476475"/>
            <a:ext cx="2761925" cy="11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43"/>
          <p:cNvSpPr txBox="1"/>
          <p:nvPr/>
        </p:nvSpPr>
        <p:spPr>
          <a:xfrm>
            <a:off x="550050" y="1013250"/>
            <a:ext cx="2761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Establishing a Backdoor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05" name="Google Shape;1505;p43"/>
          <p:cNvSpPr txBox="1"/>
          <p:nvPr/>
        </p:nvSpPr>
        <p:spPr>
          <a:xfrm>
            <a:off x="3544488" y="1013250"/>
            <a:ext cx="2420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rPr>
              <a:t>Threat Actor</a:t>
            </a:r>
            <a:endParaRPr>
              <a:solidFill>
                <a:schemeClr val="accent2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06" name="Google Shape;1506;p43"/>
          <p:cNvSpPr txBox="1"/>
          <p:nvPr/>
        </p:nvSpPr>
        <p:spPr>
          <a:xfrm>
            <a:off x="6173700" y="1013250"/>
            <a:ext cx="2761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Campaign Identified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07" name="Google Shape;1507;p43"/>
          <p:cNvSpPr/>
          <p:nvPr/>
        </p:nvSpPr>
        <p:spPr>
          <a:xfrm>
            <a:off x="559700" y="1505425"/>
            <a:ext cx="1466700" cy="26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43"/>
          <p:cNvSpPr/>
          <p:nvPr/>
        </p:nvSpPr>
        <p:spPr>
          <a:xfrm>
            <a:off x="3840725" y="1949325"/>
            <a:ext cx="1389600" cy="28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43"/>
          <p:cNvSpPr/>
          <p:nvPr/>
        </p:nvSpPr>
        <p:spPr>
          <a:xfrm>
            <a:off x="6513825" y="1775625"/>
            <a:ext cx="1602000" cy="2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43"/>
          <p:cNvSpPr/>
          <p:nvPr/>
        </p:nvSpPr>
        <p:spPr>
          <a:xfrm>
            <a:off x="3875850" y="3868550"/>
            <a:ext cx="1559100" cy="43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43"/>
          <p:cNvSpPr/>
          <p:nvPr/>
        </p:nvSpPr>
        <p:spPr>
          <a:xfrm>
            <a:off x="4050700" y="4444475"/>
            <a:ext cx="1063500" cy="34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2" name="Google Shape;151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7533" y="27313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44"/>
          <p:cNvSpPr txBox="1"/>
          <p:nvPr>
            <p:ph type="title"/>
          </p:nvPr>
        </p:nvSpPr>
        <p:spPr>
          <a:xfrm>
            <a:off x="720000" y="33887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</a:rPr>
              <a:t>Purple Fox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18" name="Google Shape;1518;p44"/>
          <p:cNvSpPr txBox="1"/>
          <p:nvPr/>
        </p:nvSpPr>
        <p:spPr>
          <a:xfrm>
            <a:off x="1100075" y="1224825"/>
            <a:ext cx="52674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Key MITRE TTPs for Purple Fox:</a:t>
            </a:r>
            <a:endParaRPr sz="160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"/>
              <a:buChar char="●"/>
            </a:pPr>
            <a:r>
              <a:rPr lang="en" sz="160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T1071.001 - Application Layer Protocol: Web Protocols </a:t>
            </a:r>
            <a:endParaRPr sz="160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"/>
              <a:buChar char="●"/>
            </a:pPr>
            <a:r>
              <a:rPr lang="en" sz="160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T1543.003 - Create or Modify System Process: Windows Service</a:t>
            </a:r>
            <a:endParaRPr sz="160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"/>
              <a:buChar char="●"/>
            </a:pPr>
            <a:r>
              <a:rPr lang="en" sz="160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T1059 - Command and Scripting Interpreter</a:t>
            </a:r>
            <a:endParaRPr sz="160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"/>
              <a:buChar char="●"/>
            </a:pPr>
            <a:r>
              <a:rPr lang="en" sz="160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T1068 - Exploitation of Privilege Escalation</a:t>
            </a:r>
            <a:endParaRPr sz="160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"/>
              <a:buChar char="●"/>
            </a:pPr>
            <a:r>
              <a:rPr lang="en" sz="160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T1014 - Rootkit</a:t>
            </a:r>
            <a:endParaRPr sz="160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"/>
              <a:buChar char="●"/>
            </a:pPr>
            <a:r>
              <a:rPr lang="en" sz="160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T0849 - Masquerading</a:t>
            </a:r>
            <a:endParaRPr sz="160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19" name="Google Shape;1519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414" r="2738" t="0"/>
          <a:stretch/>
        </p:blipFill>
        <p:spPr>
          <a:xfrm>
            <a:off x="6367475" y="1441050"/>
            <a:ext cx="2367450" cy="2261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0" name="Google Shape;1520;p44"/>
          <p:cNvGrpSpPr/>
          <p:nvPr/>
        </p:nvGrpSpPr>
        <p:grpSpPr>
          <a:xfrm>
            <a:off x="5274982" y="4263733"/>
            <a:ext cx="619167" cy="428107"/>
            <a:chOff x="7009649" y="1541981"/>
            <a:chExt cx="524940" cy="320655"/>
          </a:xfrm>
        </p:grpSpPr>
        <p:sp>
          <p:nvSpPr>
            <p:cNvPr id="1521" name="Google Shape;1521;p44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45"/>
          <p:cNvSpPr txBox="1"/>
          <p:nvPr>
            <p:ph type="title"/>
          </p:nvPr>
        </p:nvSpPr>
        <p:spPr>
          <a:xfrm>
            <a:off x="720000" y="33887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</a:rPr>
              <a:t>Malicious Files Added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34" name="Google Shape;15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75" y="1109775"/>
            <a:ext cx="7054249" cy="3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45"/>
          <p:cNvSpPr/>
          <p:nvPr/>
        </p:nvSpPr>
        <p:spPr>
          <a:xfrm>
            <a:off x="1225550" y="4381150"/>
            <a:ext cx="2538000" cy="22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45"/>
          <p:cNvSpPr/>
          <p:nvPr/>
        </p:nvSpPr>
        <p:spPr>
          <a:xfrm>
            <a:off x="5500550" y="1640525"/>
            <a:ext cx="2470500" cy="53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6"/>
          <p:cNvSpPr txBox="1"/>
          <p:nvPr>
            <p:ph type="title"/>
          </p:nvPr>
        </p:nvSpPr>
        <p:spPr>
          <a:xfrm>
            <a:off x="720000" y="33887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</a:rPr>
              <a:t>Malicious Files Added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42" name="Google Shape;15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00" y="1410280"/>
            <a:ext cx="2236649" cy="330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106" y="1410275"/>
            <a:ext cx="2309383" cy="33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125" y="1410275"/>
            <a:ext cx="2159300" cy="33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46"/>
          <p:cNvSpPr txBox="1"/>
          <p:nvPr/>
        </p:nvSpPr>
        <p:spPr>
          <a:xfrm>
            <a:off x="748175" y="948850"/>
            <a:ext cx="2248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Spyware and Backdoor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46" name="Google Shape;1546;p46"/>
          <p:cNvSpPr txBox="1"/>
          <p:nvPr/>
        </p:nvSpPr>
        <p:spPr>
          <a:xfrm>
            <a:off x="3533100" y="948850"/>
            <a:ext cx="2309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Installing Trojans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47" name="Google Shape;1547;p46"/>
          <p:cNvSpPr txBox="1"/>
          <p:nvPr/>
        </p:nvSpPr>
        <p:spPr>
          <a:xfrm>
            <a:off x="6463075" y="948850"/>
            <a:ext cx="2159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Meterpreter Payload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48" name="Google Shape;1548;p46"/>
          <p:cNvSpPr/>
          <p:nvPr/>
        </p:nvSpPr>
        <p:spPr>
          <a:xfrm>
            <a:off x="1238525" y="1712075"/>
            <a:ext cx="1267800" cy="23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46"/>
          <p:cNvSpPr/>
          <p:nvPr/>
        </p:nvSpPr>
        <p:spPr>
          <a:xfrm>
            <a:off x="2477025" y="1383525"/>
            <a:ext cx="1012800" cy="299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46"/>
          <p:cNvSpPr txBox="1"/>
          <p:nvPr/>
        </p:nvSpPr>
        <p:spPr>
          <a:xfrm>
            <a:off x="2426025" y="1362625"/>
            <a:ext cx="11511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aira"/>
                <a:ea typeface="Saira"/>
                <a:cs typeface="Saira"/>
                <a:sym typeface="Saira"/>
              </a:rPr>
              <a:t>Program Name</a:t>
            </a:r>
            <a:endParaRPr sz="900"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51" name="Google Shape;1551;p46"/>
          <p:cNvSpPr/>
          <p:nvPr/>
        </p:nvSpPr>
        <p:spPr>
          <a:xfrm>
            <a:off x="1355075" y="2090925"/>
            <a:ext cx="1362300" cy="299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46"/>
          <p:cNvSpPr/>
          <p:nvPr/>
        </p:nvSpPr>
        <p:spPr>
          <a:xfrm>
            <a:off x="1165675" y="2418750"/>
            <a:ext cx="1551900" cy="262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46"/>
          <p:cNvSpPr/>
          <p:nvPr/>
        </p:nvSpPr>
        <p:spPr>
          <a:xfrm>
            <a:off x="2761200" y="1886900"/>
            <a:ext cx="535200" cy="376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6"/>
          <p:cNvSpPr txBox="1"/>
          <p:nvPr/>
        </p:nvSpPr>
        <p:spPr>
          <a:xfrm>
            <a:off x="2797350" y="1886900"/>
            <a:ext cx="6558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aira"/>
                <a:ea typeface="Saira"/>
                <a:cs typeface="Saira"/>
                <a:sym typeface="Saira"/>
              </a:rPr>
              <a:t>H</a:t>
            </a:r>
            <a:r>
              <a:rPr lang="en" sz="1000">
                <a:latin typeface="Saira"/>
                <a:ea typeface="Saira"/>
                <a:cs typeface="Saira"/>
                <a:sym typeface="Saira"/>
              </a:rPr>
              <a:t>ash</a:t>
            </a:r>
            <a:endParaRPr sz="1000"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55" name="Google Shape;1555;p46"/>
          <p:cNvSpPr/>
          <p:nvPr/>
        </p:nvSpPr>
        <p:spPr>
          <a:xfrm>
            <a:off x="320575" y="2302200"/>
            <a:ext cx="779400" cy="437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46"/>
          <p:cNvSpPr txBox="1"/>
          <p:nvPr/>
        </p:nvSpPr>
        <p:spPr>
          <a:xfrm>
            <a:off x="320575" y="2263400"/>
            <a:ext cx="84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aira"/>
                <a:ea typeface="Saira"/>
                <a:cs typeface="Saira"/>
                <a:sym typeface="Saira"/>
              </a:rPr>
              <a:t>File Path and Name</a:t>
            </a:r>
            <a:endParaRPr sz="1000"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57" name="Google Shape;1557;p46"/>
          <p:cNvSpPr/>
          <p:nvPr/>
        </p:nvSpPr>
        <p:spPr>
          <a:xfrm>
            <a:off x="1296575" y="3161875"/>
            <a:ext cx="1267800" cy="23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46"/>
          <p:cNvSpPr/>
          <p:nvPr/>
        </p:nvSpPr>
        <p:spPr>
          <a:xfrm>
            <a:off x="1347800" y="3540700"/>
            <a:ext cx="1267800" cy="299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46"/>
          <p:cNvSpPr/>
          <p:nvPr/>
        </p:nvSpPr>
        <p:spPr>
          <a:xfrm>
            <a:off x="1202100" y="3853200"/>
            <a:ext cx="1413600" cy="299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46"/>
          <p:cNvSpPr/>
          <p:nvPr/>
        </p:nvSpPr>
        <p:spPr>
          <a:xfrm>
            <a:off x="4101675" y="1617350"/>
            <a:ext cx="1471800" cy="2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6"/>
          <p:cNvSpPr/>
          <p:nvPr/>
        </p:nvSpPr>
        <p:spPr>
          <a:xfrm>
            <a:off x="4159975" y="2061775"/>
            <a:ext cx="1413600" cy="480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6"/>
          <p:cNvSpPr/>
          <p:nvPr/>
        </p:nvSpPr>
        <p:spPr>
          <a:xfrm>
            <a:off x="3992400" y="2600900"/>
            <a:ext cx="1551900" cy="299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46"/>
          <p:cNvSpPr/>
          <p:nvPr/>
        </p:nvSpPr>
        <p:spPr>
          <a:xfrm>
            <a:off x="4123550" y="3453275"/>
            <a:ext cx="1267800" cy="2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46"/>
          <p:cNvSpPr/>
          <p:nvPr/>
        </p:nvSpPr>
        <p:spPr>
          <a:xfrm>
            <a:off x="4130825" y="3926825"/>
            <a:ext cx="1413600" cy="480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46"/>
          <p:cNvSpPr/>
          <p:nvPr/>
        </p:nvSpPr>
        <p:spPr>
          <a:xfrm>
            <a:off x="3948700" y="4451375"/>
            <a:ext cx="1828500" cy="262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46"/>
          <p:cNvSpPr/>
          <p:nvPr/>
        </p:nvSpPr>
        <p:spPr>
          <a:xfrm>
            <a:off x="7030425" y="1559075"/>
            <a:ext cx="11073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46"/>
          <p:cNvSpPr/>
          <p:nvPr/>
        </p:nvSpPr>
        <p:spPr>
          <a:xfrm>
            <a:off x="7074125" y="1843200"/>
            <a:ext cx="1267800" cy="299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46"/>
          <p:cNvSpPr/>
          <p:nvPr/>
        </p:nvSpPr>
        <p:spPr>
          <a:xfrm>
            <a:off x="6862850" y="2163725"/>
            <a:ext cx="1522500" cy="233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46"/>
          <p:cNvSpPr/>
          <p:nvPr/>
        </p:nvSpPr>
        <p:spPr>
          <a:xfrm>
            <a:off x="7285400" y="4385825"/>
            <a:ext cx="699300" cy="233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47"/>
          <p:cNvSpPr txBox="1"/>
          <p:nvPr/>
        </p:nvSpPr>
        <p:spPr>
          <a:xfrm>
            <a:off x="1560225" y="145425"/>
            <a:ext cx="543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Sysmon</a:t>
            </a:r>
            <a:endParaRPr/>
          </a:p>
        </p:txBody>
      </p:sp>
      <p:sp>
        <p:nvSpPr>
          <p:cNvPr id="1575" name="Google Shape;1575;p47"/>
          <p:cNvSpPr txBox="1"/>
          <p:nvPr/>
        </p:nvSpPr>
        <p:spPr>
          <a:xfrm>
            <a:off x="833000" y="1467675"/>
            <a:ext cx="75765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ldrich"/>
              <a:buChar char="●"/>
            </a:pPr>
            <a:r>
              <a:rPr lang="en" sz="1600">
                <a:solidFill>
                  <a:schemeClr val="accent6"/>
                </a:solidFill>
                <a:latin typeface="Aldrich"/>
                <a:ea typeface="Aldrich"/>
                <a:cs typeface="Aldrich"/>
                <a:sym typeface="Aldrich"/>
              </a:rPr>
              <a:t>Sysmon is a Windows utility developed by Microsoft.</a:t>
            </a:r>
            <a:endParaRPr sz="1600">
              <a:solidFill>
                <a:schemeClr val="accent6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6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ldrich"/>
              <a:buChar char="●"/>
            </a:pPr>
            <a:r>
              <a:rPr lang="en" sz="1600">
                <a:solidFill>
                  <a:schemeClr val="accent6"/>
                </a:solidFill>
                <a:latin typeface="Aldrich"/>
                <a:ea typeface="Aldrich"/>
                <a:cs typeface="Aldrich"/>
                <a:sym typeface="Aldrich"/>
              </a:rPr>
              <a:t>It monitors and records various system activities and security-related events.</a:t>
            </a:r>
            <a:endParaRPr sz="1600">
              <a:solidFill>
                <a:schemeClr val="accent6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6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ldrich"/>
              <a:buChar char="●"/>
            </a:pPr>
            <a:r>
              <a:rPr lang="en" sz="1600">
                <a:solidFill>
                  <a:schemeClr val="accent6"/>
                </a:solidFill>
                <a:latin typeface="Aldrich"/>
                <a:ea typeface="Aldrich"/>
                <a:cs typeface="Aldrich"/>
                <a:sym typeface="Aldrich"/>
              </a:rPr>
              <a:t>It helps enhance system security, detect threats, and assist in system troubleshooting and incident respons</a:t>
            </a:r>
            <a:r>
              <a:rPr lang="en">
                <a:solidFill>
                  <a:schemeClr val="accent6"/>
                </a:solidFill>
                <a:latin typeface="Aldrich"/>
                <a:ea typeface="Aldrich"/>
                <a:cs typeface="Aldrich"/>
                <a:sym typeface="Aldrich"/>
              </a:rPr>
              <a:t>e.</a:t>
            </a:r>
            <a:endParaRPr>
              <a:solidFill>
                <a:schemeClr val="accent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8"/>
          <p:cNvSpPr txBox="1"/>
          <p:nvPr/>
        </p:nvSpPr>
        <p:spPr>
          <a:xfrm>
            <a:off x="2128800" y="92550"/>
            <a:ext cx="5434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Sysmon(Unauthorized Users)</a:t>
            </a:r>
            <a:endParaRPr/>
          </a:p>
        </p:txBody>
      </p:sp>
      <p:sp>
        <p:nvSpPr>
          <p:cNvPr id="1581" name="Google Shape;1581;p48"/>
          <p:cNvSpPr txBox="1"/>
          <p:nvPr/>
        </p:nvSpPr>
        <p:spPr>
          <a:xfrm>
            <a:off x="833000" y="1467675"/>
            <a:ext cx="2670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82" name="Google Shape;15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25" y="1203225"/>
            <a:ext cx="8502374" cy="37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9"/>
          <p:cNvSpPr txBox="1"/>
          <p:nvPr/>
        </p:nvSpPr>
        <p:spPr>
          <a:xfrm>
            <a:off x="2128800" y="92550"/>
            <a:ext cx="5434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Sysmon(Unauthorized Users)</a:t>
            </a:r>
            <a:endParaRPr/>
          </a:p>
        </p:txBody>
      </p:sp>
      <p:pic>
        <p:nvPicPr>
          <p:cNvPr id="1588" name="Google Shape;15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728" y="1160950"/>
            <a:ext cx="3279325" cy="26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49"/>
          <p:cNvSpPr txBox="1"/>
          <p:nvPr/>
        </p:nvSpPr>
        <p:spPr>
          <a:xfrm>
            <a:off x="833000" y="1467675"/>
            <a:ext cx="2670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90" name="Google Shape;15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350" y="1160950"/>
            <a:ext cx="3014675" cy="26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3"/>
          <p:cNvSpPr txBox="1"/>
          <p:nvPr>
            <p:ph type="title"/>
          </p:nvPr>
        </p:nvSpPr>
        <p:spPr>
          <a:xfrm>
            <a:off x="403300" y="2186775"/>
            <a:ext cx="3851400" cy="21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315" name="Google Shape;13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25" y="1930025"/>
            <a:ext cx="1179325" cy="11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23"/>
          <p:cNvSpPr txBox="1"/>
          <p:nvPr/>
        </p:nvSpPr>
        <p:spPr>
          <a:xfrm>
            <a:off x="4616175" y="1617875"/>
            <a:ext cx="2923800" cy="18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AutoNum type="arabicPeriod"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Gerald Reitmeyer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AutoNum type="arabicPeriod"/>
            </a:pPr>
            <a:r>
              <a:rPr lang="en" sz="200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Benjamin Hobbs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AutoNum type="arabicPeriod"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Robert Gillespie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AutoNum type="arabicPeriod"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Jonathan McMullin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AutoNum type="arabicPeriod"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Chris Bennett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17" name="Google Shape;1317;p23"/>
          <p:cNvSpPr txBox="1"/>
          <p:nvPr/>
        </p:nvSpPr>
        <p:spPr>
          <a:xfrm>
            <a:off x="7747038" y="1302750"/>
            <a:ext cx="1179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GitHub Project Page</a:t>
            </a:r>
            <a:endParaRPr sz="1300">
              <a:solidFill>
                <a:schemeClr val="accent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18" name="Google Shape;1318;p23"/>
          <p:cNvSpPr txBox="1"/>
          <p:nvPr/>
        </p:nvSpPr>
        <p:spPr>
          <a:xfrm>
            <a:off x="4747850" y="3512625"/>
            <a:ext cx="42483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Saira"/>
                <a:ea typeface="Saira"/>
                <a:cs typeface="Saira"/>
                <a:sym typeface="Saira"/>
                <a:hlinkClick r:id="rId4"/>
              </a:rPr>
              <a:t>https://github.com/Cerulean-Shield</a:t>
            </a:r>
            <a:endParaRPr sz="1200">
              <a:solidFill>
                <a:schemeClr val="accent5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319" name="Google Shape;13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1150" y="104175"/>
            <a:ext cx="2342125" cy="2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50"/>
          <p:cNvSpPr txBox="1"/>
          <p:nvPr/>
        </p:nvSpPr>
        <p:spPr>
          <a:xfrm>
            <a:off x="2059550" y="92550"/>
            <a:ext cx="557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Sysmon(Deleted Logs)</a:t>
            </a:r>
            <a:endParaRPr/>
          </a:p>
        </p:txBody>
      </p:sp>
      <p:pic>
        <p:nvPicPr>
          <p:cNvPr id="1596" name="Google Shape;15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877825"/>
            <a:ext cx="5943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2571750"/>
            <a:ext cx="5943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51"/>
          <p:cNvSpPr txBox="1"/>
          <p:nvPr/>
        </p:nvSpPr>
        <p:spPr>
          <a:xfrm>
            <a:off x="2059550" y="92550"/>
            <a:ext cx="557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Sysmon(Deleted Logs)</a:t>
            </a:r>
            <a:endParaRPr/>
          </a:p>
        </p:txBody>
      </p:sp>
      <p:pic>
        <p:nvPicPr>
          <p:cNvPr id="1603" name="Google Shape;16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877825"/>
            <a:ext cx="5943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2571750"/>
            <a:ext cx="5943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52"/>
          <p:cNvSpPr txBox="1"/>
          <p:nvPr/>
        </p:nvSpPr>
        <p:spPr>
          <a:xfrm>
            <a:off x="94" y="722650"/>
            <a:ext cx="9144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"/>
              <a:buChar char="●"/>
            </a:pP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This is the data without any filters </a:t>
            </a:r>
            <a:endParaRPr>
              <a:solidFill>
                <a:schemeClr val="accent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610" name="Google Shape;16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38" y="1142900"/>
            <a:ext cx="7788926" cy="358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52"/>
          <p:cNvSpPr txBox="1"/>
          <p:nvPr>
            <p:ph idx="2" type="title"/>
          </p:nvPr>
        </p:nvSpPr>
        <p:spPr>
          <a:xfrm>
            <a:off x="0" y="0"/>
            <a:ext cx="9144000" cy="7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Splunk Logs</a:t>
            </a:r>
            <a:endParaRPr sz="3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550" y="845075"/>
            <a:ext cx="5276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338" y="1391975"/>
            <a:ext cx="3817273" cy="35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53"/>
          <p:cNvSpPr txBox="1"/>
          <p:nvPr>
            <p:ph idx="2" type="title"/>
          </p:nvPr>
        </p:nvSpPr>
        <p:spPr>
          <a:xfrm>
            <a:off x="0" y="0"/>
            <a:ext cx="9144000" cy="7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Splunk Logs</a:t>
            </a:r>
            <a:endParaRPr sz="3400"/>
          </a:p>
        </p:txBody>
      </p:sp>
      <p:sp>
        <p:nvSpPr>
          <p:cNvPr id="1619" name="Google Shape;1619;p53"/>
          <p:cNvSpPr txBox="1"/>
          <p:nvPr/>
        </p:nvSpPr>
        <p:spPr>
          <a:xfrm>
            <a:off x="869550" y="2019100"/>
            <a:ext cx="30435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"/>
              <a:buChar char="●"/>
            </a:pP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Filter out not </a:t>
            </a: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helpful</a:t>
            </a: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 logs</a:t>
            </a:r>
            <a:endParaRPr>
              <a:solidFill>
                <a:schemeClr val="accent6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"/>
              <a:buChar char="●"/>
            </a:pP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Context of what we are looking for</a:t>
            </a:r>
            <a:endParaRPr>
              <a:solidFill>
                <a:schemeClr val="accent6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4"/>
          <p:cNvSpPr txBox="1"/>
          <p:nvPr/>
        </p:nvSpPr>
        <p:spPr>
          <a:xfrm>
            <a:off x="444500" y="1346200"/>
            <a:ext cx="3129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"/>
              <a:buChar char="●"/>
            </a:pP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Recurring</a:t>
            </a: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 event code</a:t>
            </a:r>
            <a:endParaRPr>
              <a:solidFill>
                <a:schemeClr val="accent6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"/>
              <a:buChar char="●"/>
            </a:pP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LogName=Security</a:t>
            </a:r>
            <a:endParaRPr>
              <a:solidFill>
                <a:schemeClr val="accent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625" name="Google Shape;1625;p54"/>
          <p:cNvSpPr txBox="1"/>
          <p:nvPr/>
        </p:nvSpPr>
        <p:spPr>
          <a:xfrm>
            <a:off x="5059550" y="1346200"/>
            <a:ext cx="28665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"/>
              <a:buChar char="●"/>
            </a:pP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SSH as user Vagrant</a:t>
            </a:r>
            <a:endParaRPr>
              <a:solidFill>
                <a:schemeClr val="accent6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"/>
              <a:buChar char="●"/>
            </a:pPr>
            <a:r>
              <a:rPr lang="en">
                <a:solidFill>
                  <a:schemeClr val="accent6"/>
                </a:solidFill>
                <a:latin typeface="Saira"/>
                <a:ea typeface="Saira"/>
                <a:cs typeface="Saira"/>
                <a:sym typeface="Saira"/>
              </a:rPr>
              <a:t>Failed password attempts</a:t>
            </a:r>
            <a:endParaRPr>
              <a:solidFill>
                <a:schemeClr val="accent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626" name="Google Shape;16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350" y="2232650"/>
            <a:ext cx="4972899" cy="267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00" y="2232650"/>
            <a:ext cx="3129703" cy="12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54"/>
          <p:cNvSpPr txBox="1"/>
          <p:nvPr>
            <p:ph idx="2" type="title"/>
          </p:nvPr>
        </p:nvSpPr>
        <p:spPr>
          <a:xfrm>
            <a:off x="0" y="0"/>
            <a:ext cx="9144000" cy="7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Splunk Logs</a:t>
            </a:r>
            <a:endParaRPr sz="3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5"/>
          <p:cNvSpPr txBox="1"/>
          <p:nvPr>
            <p:ph type="title"/>
          </p:nvPr>
        </p:nvSpPr>
        <p:spPr>
          <a:xfrm>
            <a:off x="1807200" y="136700"/>
            <a:ext cx="55296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Results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634" name="Google Shape;1634;p55"/>
          <p:cNvSpPr txBox="1"/>
          <p:nvPr/>
        </p:nvSpPr>
        <p:spPr>
          <a:xfrm>
            <a:off x="968725" y="1090700"/>
            <a:ext cx="5730600" cy="3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-Indicators of Compromise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Char char="●"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Files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Char char="●"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Hashes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Char char="●"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User Accounts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Char char="●"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Log Outputs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Char char="●"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Log Books, Cameras, etc.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-Compilation and Threat Intel Research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-Document our Findings in a report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-Handoff to DFIR 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-Refine Alerts for future monitoring</a:t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6"/>
          <p:cNvSpPr txBox="1"/>
          <p:nvPr>
            <p:ph type="title"/>
          </p:nvPr>
        </p:nvSpPr>
        <p:spPr>
          <a:xfrm>
            <a:off x="1807200" y="136700"/>
            <a:ext cx="55296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Results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640" name="Google Shape;16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75" y="839525"/>
            <a:ext cx="7948651" cy="34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57"/>
          <p:cNvSpPr txBox="1"/>
          <p:nvPr>
            <p:ph type="title"/>
          </p:nvPr>
        </p:nvSpPr>
        <p:spPr>
          <a:xfrm>
            <a:off x="1807200" y="136700"/>
            <a:ext cx="55296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Results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646" name="Google Shape;16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825" y="857050"/>
            <a:ext cx="3194171" cy="20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649" y="1336575"/>
            <a:ext cx="3194175" cy="218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750" y="1843275"/>
            <a:ext cx="3194175" cy="22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285350"/>
            <a:ext cx="3194174" cy="231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58"/>
          <p:cNvGrpSpPr/>
          <p:nvPr/>
        </p:nvGrpSpPr>
        <p:grpSpPr>
          <a:xfrm>
            <a:off x="7461226" y="301"/>
            <a:ext cx="1682777" cy="5143232"/>
            <a:chOff x="7461226" y="301"/>
            <a:chExt cx="1682777" cy="5143232"/>
          </a:xfrm>
        </p:grpSpPr>
        <p:grpSp>
          <p:nvGrpSpPr>
            <p:cNvPr id="1655" name="Google Shape;1655;p58"/>
            <p:cNvGrpSpPr/>
            <p:nvPr/>
          </p:nvGrpSpPr>
          <p:grpSpPr>
            <a:xfrm rot="-5400000">
              <a:off x="5730999" y="1730529"/>
              <a:ext cx="5143232" cy="1682777"/>
              <a:chOff x="713356" y="2640614"/>
              <a:chExt cx="6188463" cy="2024758"/>
            </a:xfrm>
          </p:grpSpPr>
          <p:sp>
            <p:nvSpPr>
              <p:cNvPr id="1656" name="Google Shape;1656;p58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8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8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58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8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8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8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8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8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8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rect b="b" l="l" r="r" t="t"/>
                <a:pathLst>
                  <a:path extrusionOk="0" h="3488" w="639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8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8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8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rect b="b" l="l" r="r" t="t"/>
                <a:pathLst>
                  <a:path extrusionOk="0" h="6517" w="981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58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rect b="b" l="l" r="r" t="t"/>
                <a:pathLst>
                  <a:path extrusionOk="0" h="16331" w="2922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58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rect b="b" l="l" r="r" t="t"/>
                <a:pathLst>
                  <a:path extrusionOk="0" h="10939" w="1043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8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rect b="b" l="l" r="r" t="t"/>
                <a:pathLst>
                  <a:path extrusionOk="0" h="5169" w="1089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8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rect b="b" l="l" r="r" t="t"/>
                <a:pathLst>
                  <a:path extrusionOk="0" h="11388" w="1529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8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8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8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rect b="b" l="l" r="r" t="t"/>
                <a:pathLst>
                  <a:path extrusionOk="0" h="5771" w="1456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8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8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rect b="b" l="l" r="r" t="t"/>
                <a:pathLst>
                  <a:path extrusionOk="0" h="3596" w="153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8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rect b="b" l="l" r="r" t="t"/>
                <a:pathLst>
                  <a:path extrusionOk="0" h="2212" w="145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8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8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rect b="b" l="l" r="r" t="t"/>
                <a:pathLst>
                  <a:path extrusionOk="0" h="10975" w="2248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8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rect b="b" l="l" r="r" t="t"/>
                <a:pathLst>
                  <a:path extrusionOk="0" h="5924" w="154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8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rect b="b" l="l" r="r" t="t"/>
                <a:pathLst>
                  <a:path extrusionOk="0" h="981" w="145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8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rect b="b" l="l" r="r" t="t"/>
                <a:pathLst>
                  <a:path extrusionOk="0" h="11199" w="936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8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rect b="b" l="l" r="r" t="t"/>
                <a:pathLst>
                  <a:path extrusionOk="0" h="9851" w="1053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8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8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rect b="b" l="l" r="r" t="t"/>
                <a:pathLst>
                  <a:path extrusionOk="0" h="15621" w="1079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8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8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8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8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rect b="b" l="l" r="r" t="t"/>
                <a:pathLst>
                  <a:path extrusionOk="0" h="10975" w="2212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8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8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8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8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rect b="b" l="l" r="r" t="t"/>
                <a:pathLst>
                  <a:path extrusionOk="0" h="14947" w="2176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8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8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rect b="b" l="l" r="r" t="t"/>
                <a:pathLst>
                  <a:path extrusionOk="0" h="9851" w="1088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8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rect b="b" l="l" r="r" t="t"/>
                <a:pathLst>
                  <a:path extrusionOk="0" h="11577" w="1089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8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rect b="b" l="l" r="r" t="t"/>
                <a:pathLst>
                  <a:path extrusionOk="0" h="2212" w="90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8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rect b="b" l="l" r="r" t="t"/>
                <a:pathLst>
                  <a:path extrusionOk="0" h="3596" w="154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8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rect b="b" l="l" r="r" t="t"/>
                <a:pathLst>
                  <a:path extrusionOk="0" h="14947" w="2212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8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rect b="b" l="l" r="r" t="t"/>
                <a:pathLst>
                  <a:path extrusionOk="0" h="14569" w="3065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8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rect b="b" l="l" r="r" t="t"/>
                <a:pathLst>
                  <a:path extrusionOk="0" h="5771" w="1502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8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rect b="b" l="l" r="r" t="t"/>
                <a:pathLst>
                  <a:path extrusionOk="0" h="11424" w="1044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8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rect b="b" l="l" r="r" t="t"/>
                <a:pathLst>
                  <a:path extrusionOk="0" h="2212" w="154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8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rect b="b" l="l" r="r" t="t"/>
                <a:pathLst>
                  <a:path extrusionOk="0" h="8054" w="1088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8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rect b="b" l="l" r="r" t="t"/>
                <a:pathLst>
                  <a:path extrusionOk="0" h="9627" w="1089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8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rect b="b" l="l" r="r" t="t"/>
                <a:pathLst>
                  <a:path extrusionOk="0" h="5169" w="1052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58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rect b="b" l="l" r="r" t="t"/>
                <a:pathLst>
                  <a:path extrusionOk="0" h="10975" w="2175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rect b="b" l="l" r="r" t="t"/>
                <a:pathLst>
                  <a:path extrusionOk="0" h="16331" w="2886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rect b="b" l="l" r="r" t="t"/>
                <a:pathLst>
                  <a:path extrusionOk="0" h="6517" w="945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8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rect b="b" l="l" r="r" t="t"/>
                <a:pathLst>
                  <a:path extrusionOk="0" h="15621" w="1088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8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rect b="b" l="l" r="r" t="t"/>
                <a:pathLst>
                  <a:path extrusionOk="0" h="10975" w="2284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8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rect b="b" l="l" r="r" t="t"/>
                <a:pathLst>
                  <a:path extrusionOk="0" h="5924" w="153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8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rect b="b" l="l" r="r" t="t"/>
                <a:pathLst>
                  <a:path extrusionOk="0" h="12547" w="1088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58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rect b="b" l="l" r="r" t="t"/>
                <a:pathLst>
                  <a:path extrusionOk="0" h="10939" w="1044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6" name="Google Shape;1716;p58"/>
            <p:cNvGrpSpPr/>
            <p:nvPr/>
          </p:nvGrpSpPr>
          <p:grpSpPr>
            <a:xfrm>
              <a:off x="7512277" y="198770"/>
              <a:ext cx="1333992" cy="4753836"/>
              <a:chOff x="7512277" y="198770"/>
              <a:chExt cx="1333992" cy="4753836"/>
            </a:xfrm>
          </p:grpSpPr>
          <p:grpSp>
            <p:nvGrpSpPr>
              <p:cNvPr id="1717" name="Google Shape;1717;p58"/>
              <p:cNvGrpSpPr/>
              <p:nvPr/>
            </p:nvGrpSpPr>
            <p:grpSpPr>
              <a:xfrm>
                <a:off x="8713358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718" name="Google Shape;1718;p5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rect b="b" l="l" r="r" t="t"/>
                  <a:pathLst>
                    <a:path extrusionOk="0" h="12424" w="16059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5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rect b="b" l="l" r="r" t="t"/>
                  <a:pathLst>
                    <a:path extrusionOk="0" h="18129" w="2036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0" name="Google Shape;1720;p58"/>
              <p:cNvGrpSpPr/>
              <p:nvPr/>
            </p:nvGrpSpPr>
            <p:grpSpPr>
              <a:xfrm>
                <a:off x="7512277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721" name="Google Shape;1721;p5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rect b="b" l="l" r="r" t="t"/>
                  <a:pathLst>
                    <a:path extrusionOk="0" h="12424" w="16059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5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rect b="b" l="l" r="r" t="t"/>
                  <a:pathLst>
                    <a:path extrusionOk="0" h="18129" w="2036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3" name="Google Shape;1723;p58"/>
              <p:cNvGrpSpPr/>
              <p:nvPr/>
            </p:nvGrpSpPr>
            <p:grpSpPr>
              <a:xfrm>
                <a:off x="7518171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724" name="Google Shape;1724;p5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rect b="b" l="l" r="r" t="t"/>
                  <a:pathLst>
                    <a:path extrusionOk="0" h="12424" w="16059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5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rect b="b" l="l" r="r" t="t"/>
                  <a:pathLst>
                    <a:path extrusionOk="0" h="18129" w="2036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726" name="Google Shape;1726;p58"/>
          <p:cNvGrpSpPr/>
          <p:nvPr/>
        </p:nvGrpSpPr>
        <p:grpSpPr>
          <a:xfrm>
            <a:off x="6515177" y="1066643"/>
            <a:ext cx="183745" cy="275663"/>
            <a:chOff x="2778349" y="5640986"/>
            <a:chExt cx="508847" cy="763610"/>
          </a:xfrm>
        </p:grpSpPr>
        <p:sp>
          <p:nvSpPr>
            <p:cNvPr id="1727" name="Google Shape;1727;p58"/>
            <p:cNvSpPr/>
            <p:nvPr/>
          </p:nvSpPr>
          <p:spPr>
            <a:xfrm>
              <a:off x="2832095" y="5640986"/>
              <a:ext cx="401355" cy="310507"/>
            </a:xfrm>
            <a:custGeom>
              <a:rect b="b" l="l" r="r" t="t"/>
              <a:pathLst>
                <a:path extrusionOk="0" h="12424" w="16059">
                  <a:moveTo>
                    <a:pt x="8075" y="1"/>
                  </a:moveTo>
                  <a:cubicBezTo>
                    <a:pt x="7989" y="1"/>
                    <a:pt x="7902" y="2"/>
                    <a:pt x="7816" y="5"/>
                  </a:cubicBezTo>
                  <a:cubicBezTo>
                    <a:pt x="3426" y="165"/>
                    <a:pt x="1" y="3805"/>
                    <a:pt x="1" y="8194"/>
                  </a:cubicBezTo>
                  <a:lnTo>
                    <a:pt x="1" y="12423"/>
                  </a:lnTo>
                  <a:lnTo>
                    <a:pt x="2980" y="12423"/>
                  </a:lnTo>
                  <a:lnTo>
                    <a:pt x="2980" y="8194"/>
                  </a:lnTo>
                  <a:cubicBezTo>
                    <a:pt x="2980" y="5398"/>
                    <a:pt x="5217" y="2983"/>
                    <a:pt x="7981" y="2983"/>
                  </a:cubicBezTo>
                  <a:cubicBezTo>
                    <a:pt x="8021" y="2983"/>
                    <a:pt x="8061" y="2983"/>
                    <a:pt x="8101" y="2984"/>
                  </a:cubicBezTo>
                  <a:cubicBezTo>
                    <a:pt x="10777" y="3056"/>
                    <a:pt x="12936" y="5143"/>
                    <a:pt x="13097" y="7748"/>
                  </a:cubicBezTo>
                  <a:cubicBezTo>
                    <a:pt x="13097" y="7891"/>
                    <a:pt x="13168" y="8034"/>
                    <a:pt x="13311" y="8034"/>
                  </a:cubicBezTo>
                  <a:lnTo>
                    <a:pt x="15773" y="8034"/>
                  </a:lnTo>
                  <a:cubicBezTo>
                    <a:pt x="15916" y="8034"/>
                    <a:pt x="16059" y="7891"/>
                    <a:pt x="16059" y="7748"/>
                  </a:cubicBezTo>
                  <a:cubicBezTo>
                    <a:pt x="15919" y="3446"/>
                    <a:pt x="12350" y="1"/>
                    <a:pt x="80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2778349" y="5951507"/>
              <a:ext cx="508847" cy="453089"/>
            </a:xfrm>
            <a:custGeom>
              <a:rect b="b" l="l" r="r" t="t"/>
              <a:pathLst>
                <a:path extrusionOk="0" h="18129" w="20360">
                  <a:moveTo>
                    <a:pt x="10171" y="5353"/>
                  </a:moveTo>
                  <a:cubicBezTo>
                    <a:pt x="11367" y="5353"/>
                    <a:pt x="12330" y="6316"/>
                    <a:pt x="12330" y="7423"/>
                  </a:cubicBezTo>
                  <a:cubicBezTo>
                    <a:pt x="12330" y="8243"/>
                    <a:pt x="11884" y="8921"/>
                    <a:pt x="11295" y="9296"/>
                  </a:cubicBezTo>
                  <a:lnTo>
                    <a:pt x="11295" y="11741"/>
                  </a:lnTo>
                  <a:cubicBezTo>
                    <a:pt x="11295" y="12329"/>
                    <a:pt x="10778" y="12775"/>
                    <a:pt x="10171" y="12775"/>
                  </a:cubicBezTo>
                  <a:cubicBezTo>
                    <a:pt x="9582" y="12775"/>
                    <a:pt x="9136" y="12329"/>
                    <a:pt x="9136" y="11741"/>
                  </a:cubicBezTo>
                  <a:lnTo>
                    <a:pt x="9136" y="9296"/>
                  </a:lnTo>
                  <a:cubicBezTo>
                    <a:pt x="8476" y="8921"/>
                    <a:pt x="8101" y="8243"/>
                    <a:pt x="8101" y="7423"/>
                  </a:cubicBezTo>
                  <a:cubicBezTo>
                    <a:pt x="8101" y="6316"/>
                    <a:pt x="8993" y="5353"/>
                    <a:pt x="10171" y="5353"/>
                  </a:cubicBezTo>
                  <a:close/>
                  <a:moveTo>
                    <a:pt x="1410" y="0"/>
                  </a:moveTo>
                  <a:cubicBezTo>
                    <a:pt x="590" y="0"/>
                    <a:pt x="1" y="589"/>
                    <a:pt x="1" y="1338"/>
                  </a:cubicBezTo>
                  <a:lnTo>
                    <a:pt x="1" y="16790"/>
                  </a:lnTo>
                  <a:cubicBezTo>
                    <a:pt x="1" y="17539"/>
                    <a:pt x="590" y="18128"/>
                    <a:pt x="1410" y="18128"/>
                  </a:cubicBezTo>
                  <a:lnTo>
                    <a:pt x="18950" y="18128"/>
                  </a:lnTo>
                  <a:cubicBezTo>
                    <a:pt x="19770" y="18128"/>
                    <a:pt x="20359" y="17539"/>
                    <a:pt x="20359" y="16790"/>
                  </a:cubicBezTo>
                  <a:lnTo>
                    <a:pt x="20359" y="1338"/>
                  </a:lnTo>
                  <a:cubicBezTo>
                    <a:pt x="20359" y="589"/>
                    <a:pt x="19770" y="0"/>
                    <a:pt x="189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9" name="Google Shape;1729;p58"/>
          <p:cNvSpPr txBox="1"/>
          <p:nvPr>
            <p:ph type="ctrTitle"/>
          </p:nvPr>
        </p:nvSpPr>
        <p:spPr>
          <a:xfrm>
            <a:off x="713350" y="652525"/>
            <a:ext cx="3858600" cy="6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Thanks!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30" name="Google Shape;1730;p58"/>
          <p:cNvSpPr txBox="1"/>
          <p:nvPr>
            <p:ph idx="4294967295" type="subTitle"/>
          </p:nvPr>
        </p:nvSpPr>
        <p:spPr>
          <a:xfrm>
            <a:off x="713350" y="1342300"/>
            <a:ext cx="3858600" cy="29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We would like to thank: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Our instructors: Marco, Ethan and Alex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Our families and loved ones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Our Teammates and classmates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Everyone else who tuned in to watch our presentation today</a:t>
            </a:r>
            <a:endParaRPr sz="1600">
              <a:solidFill>
                <a:schemeClr val="accent3"/>
              </a:solidFill>
            </a:endParaRPr>
          </a:p>
        </p:txBody>
      </p:sp>
      <p:pic>
        <p:nvPicPr>
          <p:cNvPr id="1731" name="Google Shape;1731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34" r="12941" t="0"/>
          <a:stretch/>
        </p:blipFill>
        <p:spPr>
          <a:xfrm>
            <a:off x="4572000" y="950350"/>
            <a:ext cx="3851398" cy="3417050"/>
          </a:xfrm>
          <a:prstGeom prst="rect">
            <a:avLst/>
          </a:prstGeom>
        </p:spPr>
      </p:pic>
      <p:grpSp>
        <p:nvGrpSpPr>
          <p:cNvPr id="1732" name="Google Shape;1732;p58"/>
          <p:cNvGrpSpPr/>
          <p:nvPr/>
        </p:nvGrpSpPr>
        <p:grpSpPr>
          <a:xfrm>
            <a:off x="380798" y="1892703"/>
            <a:ext cx="391043" cy="495510"/>
            <a:chOff x="4907159" y="3346936"/>
            <a:chExt cx="264845" cy="354214"/>
          </a:xfrm>
        </p:grpSpPr>
        <p:sp>
          <p:nvSpPr>
            <p:cNvPr id="1733" name="Google Shape;1733;p58"/>
            <p:cNvSpPr/>
            <p:nvPr/>
          </p:nvSpPr>
          <p:spPr>
            <a:xfrm>
              <a:off x="5015061" y="3556752"/>
              <a:ext cx="43402" cy="15777"/>
            </a:xfrm>
            <a:custGeom>
              <a:rect b="b" l="l" r="r" t="t"/>
              <a:pathLst>
                <a:path extrusionOk="0" h="498" w="137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1" y="402"/>
                    <a:pt x="1346" y="271"/>
                  </a:cubicBezTo>
                  <a:cubicBezTo>
                    <a:pt x="1369" y="212"/>
                    <a:pt x="1369" y="104"/>
                    <a:pt x="1310" y="45"/>
                  </a:cubicBezTo>
                  <a:cubicBezTo>
                    <a:pt x="1280" y="15"/>
                    <a:pt x="1241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81" y="188"/>
                    <a:pt x="691" y="188"/>
                  </a:cubicBezTo>
                  <a:cubicBezTo>
                    <a:pt x="500" y="188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4907159" y="3346936"/>
              <a:ext cx="264845" cy="354214"/>
            </a:xfrm>
            <a:custGeom>
              <a:rect b="b" l="l" r="r" t="t"/>
              <a:pathLst>
                <a:path extrusionOk="0" h="11181" w="8360">
                  <a:moveTo>
                    <a:pt x="4240" y="334"/>
                  </a:moveTo>
                  <a:cubicBezTo>
                    <a:pt x="4418" y="334"/>
                    <a:pt x="4597" y="405"/>
                    <a:pt x="4716" y="560"/>
                  </a:cubicBezTo>
                  <a:lnTo>
                    <a:pt x="5287" y="1227"/>
                  </a:lnTo>
                  <a:cubicBezTo>
                    <a:pt x="5311" y="1274"/>
                    <a:pt x="5335" y="1310"/>
                    <a:pt x="5335" y="1358"/>
                  </a:cubicBezTo>
                  <a:cubicBezTo>
                    <a:pt x="5335" y="1405"/>
                    <a:pt x="5299" y="1465"/>
                    <a:pt x="5252" y="1489"/>
                  </a:cubicBezTo>
                  <a:lnTo>
                    <a:pt x="5156" y="1584"/>
                  </a:lnTo>
                  <a:lnTo>
                    <a:pt x="5013" y="1310"/>
                  </a:lnTo>
                  <a:cubicBezTo>
                    <a:pt x="4979" y="1259"/>
                    <a:pt x="4926" y="1219"/>
                    <a:pt x="4864" y="1219"/>
                  </a:cubicBezTo>
                  <a:cubicBezTo>
                    <a:pt x="4840" y="1219"/>
                    <a:pt x="4814" y="1225"/>
                    <a:pt x="4787" y="1239"/>
                  </a:cubicBezTo>
                  <a:cubicBezTo>
                    <a:pt x="4716" y="1286"/>
                    <a:pt x="4668" y="1370"/>
                    <a:pt x="4716" y="1465"/>
                  </a:cubicBezTo>
                  <a:lnTo>
                    <a:pt x="5549" y="3156"/>
                  </a:lnTo>
                  <a:lnTo>
                    <a:pt x="2573" y="3156"/>
                  </a:lnTo>
                  <a:lnTo>
                    <a:pt x="3680" y="703"/>
                  </a:lnTo>
                  <a:cubicBezTo>
                    <a:pt x="3787" y="477"/>
                    <a:pt x="4001" y="334"/>
                    <a:pt x="4240" y="334"/>
                  </a:cubicBezTo>
                  <a:close/>
                  <a:moveTo>
                    <a:pt x="5799" y="3453"/>
                  </a:moveTo>
                  <a:cubicBezTo>
                    <a:pt x="5799" y="3453"/>
                    <a:pt x="5823" y="3453"/>
                    <a:pt x="5823" y="3477"/>
                  </a:cubicBezTo>
                  <a:lnTo>
                    <a:pt x="5823" y="3834"/>
                  </a:lnTo>
                  <a:lnTo>
                    <a:pt x="5466" y="3834"/>
                  </a:lnTo>
                  <a:cubicBezTo>
                    <a:pt x="5371" y="3834"/>
                    <a:pt x="5299" y="3906"/>
                    <a:pt x="5299" y="3989"/>
                  </a:cubicBezTo>
                  <a:cubicBezTo>
                    <a:pt x="5299" y="4084"/>
                    <a:pt x="5371" y="4156"/>
                    <a:pt x="5466" y="4156"/>
                  </a:cubicBezTo>
                  <a:lnTo>
                    <a:pt x="5942" y="4156"/>
                  </a:lnTo>
                  <a:lnTo>
                    <a:pt x="7585" y="5049"/>
                  </a:lnTo>
                  <a:lnTo>
                    <a:pt x="537" y="5049"/>
                  </a:lnTo>
                  <a:lnTo>
                    <a:pt x="2192" y="4156"/>
                  </a:lnTo>
                  <a:lnTo>
                    <a:pt x="4763" y="4156"/>
                  </a:lnTo>
                  <a:cubicBezTo>
                    <a:pt x="4847" y="4156"/>
                    <a:pt x="4930" y="4084"/>
                    <a:pt x="4930" y="3989"/>
                  </a:cubicBezTo>
                  <a:cubicBezTo>
                    <a:pt x="4930" y="3906"/>
                    <a:pt x="4847" y="3834"/>
                    <a:pt x="4763" y="3834"/>
                  </a:cubicBezTo>
                  <a:lnTo>
                    <a:pt x="2311" y="3834"/>
                  </a:lnTo>
                  <a:lnTo>
                    <a:pt x="2311" y="3477"/>
                  </a:lnTo>
                  <a:cubicBezTo>
                    <a:pt x="2311" y="3477"/>
                    <a:pt x="2311" y="3453"/>
                    <a:pt x="2323" y="3453"/>
                  </a:cubicBezTo>
                  <a:close/>
                  <a:moveTo>
                    <a:pt x="6621" y="5394"/>
                  </a:moveTo>
                  <a:cubicBezTo>
                    <a:pt x="6776" y="5394"/>
                    <a:pt x="6895" y="5513"/>
                    <a:pt x="6895" y="5656"/>
                  </a:cubicBezTo>
                  <a:cubicBezTo>
                    <a:pt x="6883" y="5811"/>
                    <a:pt x="6752" y="5930"/>
                    <a:pt x="6609" y="5930"/>
                  </a:cubicBezTo>
                  <a:lnTo>
                    <a:pt x="6502" y="5930"/>
                  </a:lnTo>
                  <a:lnTo>
                    <a:pt x="6502" y="5918"/>
                  </a:lnTo>
                  <a:cubicBezTo>
                    <a:pt x="6502" y="5823"/>
                    <a:pt x="6430" y="5751"/>
                    <a:pt x="6347" y="5751"/>
                  </a:cubicBezTo>
                  <a:cubicBezTo>
                    <a:pt x="6252" y="5751"/>
                    <a:pt x="6180" y="5823"/>
                    <a:pt x="6180" y="5918"/>
                  </a:cubicBezTo>
                  <a:cubicBezTo>
                    <a:pt x="6180" y="7073"/>
                    <a:pt x="5240" y="8013"/>
                    <a:pt x="4085" y="8013"/>
                  </a:cubicBezTo>
                  <a:cubicBezTo>
                    <a:pt x="2918" y="8013"/>
                    <a:pt x="1977" y="7073"/>
                    <a:pt x="1977" y="5918"/>
                  </a:cubicBezTo>
                  <a:cubicBezTo>
                    <a:pt x="1977" y="5823"/>
                    <a:pt x="1906" y="5751"/>
                    <a:pt x="1823" y="5751"/>
                  </a:cubicBezTo>
                  <a:cubicBezTo>
                    <a:pt x="1727" y="5751"/>
                    <a:pt x="1656" y="5823"/>
                    <a:pt x="1656" y="5918"/>
                  </a:cubicBezTo>
                  <a:lnTo>
                    <a:pt x="1656" y="5930"/>
                  </a:lnTo>
                  <a:lnTo>
                    <a:pt x="1549" y="5930"/>
                  </a:lnTo>
                  <a:cubicBezTo>
                    <a:pt x="1406" y="5930"/>
                    <a:pt x="1287" y="5811"/>
                    <a:pt x="1287" y="5656"/>
                  </a:cubicBezTo>
                  <a:cubicBezTo>
                    <a:pt x="1287" y="5513"/>
                    <a:pt x="1406" y="5394"/>
                    <a:pt x="1549" y="5394"/>
                  </a:cubicBezTo>
                  <a:lnTo>
                    <a:pt x="2870" y="5394"/>
                  </a:lnTo>
                  <a:lnTo>
                    <a:pt x="2870" y="5632"/>
                  </a:lnTo>
                  <a:cubicBezTo>
                    <a:pt x="2870" y="5715"/>
                    <a:pt x="2954" y="5799"/>
                    <a:pt x="3037" y="5799"/>
                  </a:cubicBezTo>
                  <a:cubicBezTo>
                    <a:pt x="3132" y="5799"/>
                    <a:pt x="3204" y="5715"/>
                    <a:pt x="3204" y="5632"/>
                  </a:cubicBezTo>
                  <a:lnTo>
                    <a:pt x="3204" y="5394"/>
                  </a:lnTo>
                  <a:lnTo>
                    <a:pt x="4978" y="5394"/>
                  </a:lnTo>
                  <a:lnTo>
                    <a:pt x="4978" y="5632"/>
                  </a:lnTo>
                  <a:cubicBezTo>
                    <a:pt x="4978" y="5715"/>
                    <a:pt x="5049" y="5799"/>
                    <a:pt x="5133" y="5799"/>
                  </a:cubicBezTo>
                  <a:cubicBezTo>
                    <a:pt x="5228" y="5799"/>
                    <a:pt x="5299" y="5715"/>
                    <a:pt x="5299" y="5632"/>
                  </a:cubicBezTo>
                  <a:lnTo>
                    <a:pt x="5299" y="5394"/>
                  </a:lnTo>
                  <a:close/>
                  <a:moveTo>
                    <a:pt x="6537" y="6251"/>
                  </a:moveTo>
                  <a:cubicBezTo>
                    <a:pt x="6561" y="6596"/>
                    <a:pt x="6657" y="7525"/>
                    <a:pt x="6537" y="8549"/>
                  </a:cubicBezTo>
                  <a:lnTo>
                    <a:pt x="6323" y="8549"/>
                  </a:lnTo>
                  <a:cubicBezTo>
                    <a:pt x="6299" y="8549"/>
                    <a:pt x="6252" y="8549"/>
                    <a:pt x="6228" y="8561"/>
                  </a:cubicBezTo>
                  <a:cubicBezTo>
                    <a:pt x="6061" y="8418"/>
                    <a:pt x="5704" y="8120"/>
                    <a:pt x="5514" y="7882"/>
                  </a:cubicBezTo>
                  <a:cubicBezTo>
                    <a:pt x="6026" y="7501"/>
                    <a:pt x="6383" y="6930"/>
                    <a:pt x="6478" y="6251"/>
                  </a:cubicBezTo>
                  <a:close/>
                  <a:moveTo>
                    <a:pt x="4954" y="8180"/>
                  </a:moveTo>
                  <a:lnTo>
                    <a:pt x="4954" y="8561"/>
                  </a:lnTo>
                  <a:cubicBezTo>
                    <a:pt x="4954" y="8632"/>
                    <a:pt x="4966" y="8692"/>
                    <a:pt x="4990" y="8775"/>
                  </a:cubicBezTo>
                  <a:lnTo>
                    <a:pt x="4442" y="9037"/>
                  </a:lnTo>
                  <a:cubicBezTo>
                    <a:pt x="4347" y="8954"/>
                    <a:pt x="4216" y="8894"/>
                    <a:pt x="4073" y="8894"/>
                  </a:cubicBezTo>
                  <a:cubicBezTo>
                    <a:pt x="3942" y="8894"/>
                    <a:pt x="3811" y="8954"/>
                    <a:pt x="3716" y="9037"/>
                  </a:cubicBezTo>
                  <a:lnTo>
                    <a:pt x="3168" y="8775"/>
                  </a:lnTo>
                  <a:cubicBezTo>
                    <a:pt x="3180" y="8716"/>
                    <a:pt x="3204" y="8632"/>
                    <a:pt x="3204" y="8561"/>
                  </a:cubicBezTo>
                  <a:lnTo>
                    <a:pt x="3204" y="8180"/>
                  </a:lnTo>
                  <a:cubicBezTo>
                    <a:pt x="3466" y="8275"/>
                    <a:pt x="3763" y="8335"/>
                    <a:pt x="4073" y="8335"/>
                  </a:cubicBezTo>
                  <a:cubicBezTo>
                    <a:pt x="4394" y="8335"/>
                    <a:pt x="4692" y="8275"/>
                    <a:pt x="4954" y="8180"/>
                  </a:cubicBezTo>
                  <a:close/>
                  <a:moveTo>
                    <a:pt x="5287" y="8097"/>
                  </a:moveTo>
                  <a:cubicBezTo>
                    <a:pt x="5478" y="8335"/>
                    <a:pt x="5775" y="8597"/>
                    <a:pt x="5942" y="8728"/>
                  </a:cubicBezTo>
                  <a:cubicBezTo>
                    <a:pt x="5883" y="8811"/>
                    <a:pt x="5835" y="8930"/>
                    <a:pt x="5835" y="9049"/>
                  </a:cubicBezTo>
                  <a:lnTo>
                    <a:pt x="5835" y="9132"/>
                  </a:lnTo>
                  <a:lnTo>
                    <a:pt x="5645" y="9049"/>
                  </a:lnTo>
                  <a:cubicBezTo>
                    <a:pt x="5430" y="8978"/>
                    <a:pt x="5287" y="8775"/>
                    <a:pt x="5287" y="8549"/>
                  </a:cubicBezTo>
                  <a:lnTo>
                    <a:pt x="5287" y="8097"/>
                  </a:lnTo>
                  <a:close/>
                  <a:moveTo>
                    <a:pt x="2870" y="8132"/>
                  </a:moveTo>
                  <a:lnTo>
                    <a:pt x="2870" y="8561"/>
                  </a:lnTo>
                  <a:cubicBezTo>
                    <a:pt x="2870" y="8787"/>
                    <a:pt x="2727" y="8990"/>
                    <a:pt x="2513" y="9073"/>
                  </a:cubicBezTo>
                  <a:lnTo>
                    <a:pt x="2323" y="9144"/>
                  </a:lnTo>
                  <a:lnTo>
                    <a:pt x="2323" y="9073"/>
                  </a:lnTo>
                  <a:cubicBezTo>
                    <a:pt x="2323" y="8954"/>
                    <a:pt x="2275" y="8847"/>
                    <a:pt x="2216" y="8751"/>
                  </a:cubicBezTo>
                  <a:cubicBezTo>
                    <a:pt x="2382" y="8620"/>
                    <a:pt x="2680" y="8370"/>
                    <a:pt x="2870" y="8132"/>
                  </a:cubicBezTo>
                  <a:close/>
                  <a:moveTo>
                    <a:pt x="1823" y="8871"/>
                  </a:moveTo>
                  <a:cubicBezTo>
                    <a:pt x="1918" y="8871"/>
                    <a:pt x="2001" y="8966"/>
                    <a:pt x="2001" y="9049"/>
                  </a:cubicBezTo>
                  <a:cubicBezTo>
                    <a:pt x="2001" y="9144"/>
                    <a:pt x="1918" y="9228"/>
                    <a:pt x="1823" y="9228"/>
                  </a:cubicBezTo>
                  <a:lnTo>
                    <a:pt x="1644" y="9228"/>
                  </a:lnTo>
                  <a:cubicBezTo>
                    <a:pt x="1537" y="9228"/>
                    <a:pt x="1465" y="9144"/>
                    <a:pt x="1465" y="9049"/>
                  </a:cubicBezTo>
                  <a:cubicBezTo>
                    <a:pt x="1465" y="8966"/>
                    <a:pt x="1549" y="8871"/>
                    <a:pt x="1644" y="8871"/>
                  </a:cubicBezTo>
                  <a:close/>
                  <a:moveTo>
                    <a:pt x="6526" y="8871"/>
                  </a:moveTo>
                  <a:cubicBezTo>
                    <a:pt x="6621" y="8871"/>
                    <a:pt x="6704" y="8966"/>
                    <a:pt x="6704" y="9049"/>
                  </a:cubicBezTo>
                  <a:cubicBezTo>
                    <a:pt x="6704" y="9144"/>
                    <a:pt x="6621" y="9228"/>
                    <a:pt x="6526" y="9228"/>
                  </a:cubicBezTo>
                  <a:lnTo>
                    <a:pt x="6347" y="9228"/>
                  </a:lnTo>
                  <a:cubicBezTo>
                    <a:pt x="6240" y="9228"/>
                    <a:pt x="6156" y="9144"/>
                    <a:pt x="6156" y="9049"/>
                  </a:cubicBezTo>
                  <a:cubicBezTo>
                    <a:pt x="6156" y="8966"/>
                    <a:pt x="6252" y="8871"/>
                    <a:pt x="6347" y="8871"/>
                  </a:cubicBezTo>
                  <a:close/>
                  <a:moveTo>
                    <a:pt x="4073" y="9228"/>
                  </a:moveTo>
                  <a:cubicBezTo>
                    <a:pt x="4180" y="9228"/>
                    <a:pt x="4263" y="9323"/>
                    <a:pt x="4263" y="9406"/>
                  </a:cubicBezTo>
                  <a:cubicBezTo>
                    <a:pt x="4263" y="9502"/>
                    <a:pt x="4180" y="9585"/>
                    <a:pt x="4073" y="9585"/>
                  </a:cubicBezTo>
                  <a:cubicBezTo>
                    <a:pt x="3978" y="9585"/>
                    <a:pt x="3894" y="9502"/>
                    <a:pt x="3894" y="9406"/>
                  </a:cubicBezTo>
                  <a:cubicBezTo>
                    <a:pt x="3894" y="9323"/>
                    <a:pt x="3990" y="9228"/>
                    <a:pt x="4073" y="9228"/>
                  </a:cubicBezTo>
                  <a:close/>
                  <a:moveTo>
                    <a:pt x="4299" y="0"/>
                  </a:moveTo>
                  <a:cubicBezTo>
                    <a:pt x="3930" y="0"/>
                    <a:pt x="3585" y="227"/>
                    <a:pt x="3442" y="572"/>
                  </a:cubicBezTo>
                  <a:lnTo>
                    <a:pt x="2299" y="3156"/>
                  </a:lnTo>
                  <a:cubicBezTo>
                    <a:pt x="2156" y="3203"/>
                    <a:pt x="2073" y="3322"/>
                    <a:pt x="2073" y="3465"/>
                  </a:cubicBezTo>
                  <a:lnTo>
                    <a:pt x="2073" y="3906"/>
                  </a:lnTo>
                  <a:lnTo>
                    <a:pt x="311" y="4834"/>
                  </a:lnTo>
                  <a:cubicBezTo>
                    <a:pt x="191" y="4894"/>
                    <a:pt x="132" y="5037"/>
                    <a:pt x="180" y="5168"/>
                  </a:cubicBezTo>
                  <a:cubicBezTo>
                    <a:pt x="215" y="5299"/>
                    <a:pt x="334" y="5370"/>
                    <a:pt x="465" y="5370"/>
                  </a:cubicBezTo>
                  <a:lnTo>
                    <a:pt x="1108" y="5370"/>
                  </a:lnTo>
                  <a:cubicBezTo>
                    <a:pt x="1061" y="5453"/>
                    <a:pt x="1049" y="5549"/>
                    <a:pt x="1049" y="5644"/>
                  </a:cubicBezTo>
                  <a:cubicBezTo>
                    <a:pt x="1049" y="5882"/>
                    <a:pt x="1180" y="6084"/>
                    <a:pt x="1382" y="6180"/>
                  </a:cubicBezTo>
                  <a:cubicBezTo>
                    <a:pt x="1382" y="6239"/>
                    <a:pt x="1370" y="6311"/>
                    <a:pt x="1358" y="6418"/>
                  </a:cubicBezTo>
                  <a:cubicBezTo>
                    <a:pt x="1346" y="6501"/>
                    <a:pt x="1418" y="6585"/>
                    <a:pt x="1501" y="6596"/>
                  </a:cubicBezTo>
                  <a:lnTo>
                    <a:pt x="1513" y="6596"/>
                  </a:lnTo>
                  <a:cubicBezTo>
                    <a:pt x="1608" y="6596"/>
                    <a:pt x="1668" y="6537"/>
                    <a:pt x="1680" y="6442"/>
                  </a:cubicBezTo>
                  <a:cubicBezTo>
                    <a:pt x="1680" y="6370"/>
                    <a:pt x="1692" y="6299"/>
                    <a:pt x="1692" y="6251"/>
                  </a:cubicBezTo>
                  <a:lnTo>
                    <a:pt x="1751" y="6251"/>
                  </a:lnTo>
                  <a:cubicBezTo>
                    <a:pt x="1846" y="6906"/>
                    <a:pt x="2204" y="7489"/>
                    <a:pt x="2727" y="7870"/>
                  </a:cubicBezTo>
                  <a:cubicBezTo>
                    <a:pt x="2549" y="8120"/>
                    <a:pt x="2168" y="8430"/>
                    <a:pt x="1989" y="8561"/>
                  </a:cubicBezTo>
                  <a:cubicBezTo>
                    <a:pt x="1965" y="8561"/>
                    <a:pt x="1918" y="8549"/>
                    <a:pt x="1894" y="8549"/>
                  </a:cubicBezTo>
                  <a:lnTo>
                    <a:pt x="1680" y="8549"/>
                  </a:lnTo>
                  <a:cubicBezTo>
                    <a:pt x="1632" y="8097"/>
                    <a:pt x="1608" y="7620"/>
                    <a:pt x="1620" y="7144"/>
                  </a:cubicBezTo>
                  <a:cubicBezTo>
                    <a:pt x="1620" y="7061"/>
                    <a:pt x="1549" y="6977"/>
                    <a:pt x="1454" y="6977"/>
                  </a:cubicBezTo>
                  <a:cubicBezTo>
                    <a:pt x="1370" y="6977"/>
                    <a:pt x="1299" y="7061"/>
                    <a:pt x="1299" y="7144"/>
                  </a:cubicBezTo>
                  <a:cubicBezTo>
                    <a:pt x="1275" y="7680"/>
                    <a:pt x="1311" y="8204"/>
                    <a:pt x="1370" y="8680"/>
                  </a:cubicBezTo>
                  <a:cubicBezTo>
                    <a:pt x="1263" y="8763"/>
                    <a:pt x="1203" y="8906"/>
                    <a:pt x="1203" y="9061"/>
                  </a:cubicBezTo>
                  <a:cubicBezTo>
                    <a:pt x="1203" y="9216"/>
                    <a:pt x="1275" y="9359"/>
                    <a:pt x="1382" y="9454"/>
                  </a:cubicBezTo>
                  <a:lnTo>
                    <a:pt x="1382" y="9513"/>
                  </a:lnTo>
                  <a:lnTo>
                    <a:pt x="799" y="9716"/>
                  </a:lnTo>
                  <a:cubicBezTo>
                    <a:pt x="322" y="9883"/>
                    <a:pt x="1" y="10347"/>
                    <a:pt x="1" y="10871"/>
                  </a:cubicBezTo>
                  <a:lnTo>
                    <a:pt x="1" y="11002"/>
                  </a:lnTo>
                  <a:cubicBezTo>
                    <a:pt x="1" y="11097"/>
                    <a:pt x="72" y="11168"/>
                    <a:pt x="168" y="11168"/>
                  </a:cubicBezTo>
                  <a:cubicBezTo>
                    <a:pt x="251" y="11168"/>
                    <a:pt x="322" y="11097"/>
                    <a:pt x="322" y="11002"/>
                  </a:cubicBezTo>
                  <a:lnTo>
                    <a:pt x="322" y="10871"/>
                  </a:lnTo>
                  <a:cubicBezTo>
                    <a:pt x="322" y="10502"/>
                    <a:pt x="561" y="10156"/>
                    <a:pt x="918" y="10037"/>
                  </a:cubicBezTo>
                  <a:lnTo>
                    <a:pt x="1394" y="9871"/>
                  </a:lnTo>
                  <a:lnTo>
                    <a:pt x="1394" y="11002"/>
                  </a:lnTo>
                  <a:cubicBezTo>
                    <a:pt x="1394" y="11097"/>
                    <a:pt x="1477" y="11168"/>
                    <a:pt x="1561" y="11168"/>
                  </a:cubicBezTo>
                  <a:cubicBezTo>
                    <a:pt x="1656" y="11168"/>
                    <a:pt x="1727" y="11097"/>
                    <a:pt x="1727" y="11002"/>
                  </a:cubicBezTo>
                  <a:lnTo>
                    <a:pt x="1727" y="9609"/>
                  </a:lnTo>
                  <a:lnTo>
                    <a:pt x="1977" y="9609"/>
                  </a:lnTo>
                  <a:cubicBezTo>
                    <a:pt x="2096" y="9823"/>
                    <a:pt x="2466" y="10502"/>
                    <a:pt x="2620" y="11049"/>
                  </a:cubicBezTo>
                  <a:cubicBezTo>
                    <a:pt x="2632" y="11121"/>
                    <a:pt x="2704" y="11168"/>
                    <a:pt x="2787" y="11168"/>
                  </a:cubicBezTo>
                  <a:lnTo>
                    <a:pt x="2823" y="11168"/>
                  </a:lnTo>
                  <a:cubicBezTo>
                    <a:pt x="2918" y="11145"/>
                    <a:pt x="2966" y="11061"/>
                    <a:pt x="2942" y="10978"/>
                  </a:cubicBezTo>
                  <a:cubicBezTo>
                    <a:pt x="2811" y="10454"/>
                    <a:pt x="2501" y="9859"/>
                    <a:pt x="2335" y="9549"/>
                  </a:cubicBezTo>
                  <a:lnTo>
                    <a:pt x="2727" y="9406"/>
                  </a:lnTo>
                  <a:cubicBezTo>
                    <a:pt x="2882" y="9347"/>
                    <a:pt x="3037" y="9252"/>
                    <a:pt x="3144" y="9097"/>
                  </a:cubicBezTo>
                  <a:lnTo>
                    <a:pt x="3680" y="9359"/>
                  </a:lnTo>
                  <a:lnTo>
                    <a:pt x="3680" y="9442"/>
                  </a:lnTo>
                  <a:cubicBezTo>
                    <a:pt x="3680" y="9656"/>
                    <a:pt x="3823" y="9859"/>
                    <a:pt x="4013" y="9930"/>
                  </a:cubicBezTo>
                  <a:lnTo>
                    <a:pt x="4013" y="11014"/>
                  </a:lnTo>
                  <a:cubicBezTo>
                    <a:pt x="4013" y="11109"/>
                    <a:pt x="4097" y="11180"/>
                    <a:pt x="4180" y="11180"/>
                  </a:cubicBezTo>
                  <a:cubicBezTo>
                    <a:pt x="4275" y="11180"/>
                    <a:pt x="4347" y="11109"/>
                    <a:pt x="4347" y="11014"/>
                  </a:cubicBezTo>
                  <a:lnTo>
                    <a:pt x="4347" y="9930"/>
                  </a:lnTo>
                  <a:cubicBezTo>
                    <a:pt x="4549" y="9859"/>
                    <a:pt x="4692" y="9680"/>
                    <a:pt x="4692" y="9442"/>
                  </a:cubicBezTo>
                  <a:lnTo>
                    <a:pt x="4692" y="9359"/>
                  </a:lnTo>
                  <a:lnTo>
                    <a:pt x="5228" y="9097"/>
                  </a:lnTo>
                  <a:cubicBezTo>
                    <a:pt x="5323" y="9228"/>
                    <a:pt x="5466" y="9347"/>
                    <a:pt x="5645" y="9406"/>
                  </a:cubicBezTo>
                  <a:lnTo>
                    <a:pt x="6026" y="9549"/>
                  </a:lnTo>
                  <a:cubicBezTo>
                    <a:pt x="5859" y="9847"/>
                    <a:pt x="5549" y="10454"/>
                    <a:pt x="5418" y="10978"/>
                  </a:cubicBezTo>
                  <a:cubicBezTo>
                    <a:pt x="5406" y="11061"/>
                    <a:pt x="5442" y="11157"/>
                    <a:pt x="5537" y="11168"/>
                  </a:cubicBezTo>
                  <a:lnTo>
                    <a:pt x="5585" y="11168"/>
                  </a:lnTo>
                  <a:cubicBezTo>
                    <a:pt x="5656" y="11168"/>
                    <a:pt x="5716" y="11121"/>
                    <a:pt x="5740" y="11049"/>
                  </a:cubicBezTo>
                  <a:cubicBezTo>
                    <a:pt x="5883" y="10502"/>
                    <a:pt x="6252" y="9811"/>
                    <a:pt x="6383" y="9609"/>
                  </a:cubicBezTo>
                  <a:lnTo>
                    <a:pt x="6633" y="9609"/>
                  </a:lnTo>
                  <a:lnTo>
                    <a:pt x="6633" y="11002"/>
                  </a:lnTo>
                  <a:cubicBezTo>
                    <a:pt x="6633" y="11097"/>
                    <a:pt x="6716" y="11168"/>
                    <a:pt x="6799" y="11168"/>
                  </a:cubicBezTo>
                  <a:cubicBezTo>
                    <a:pt x="6895" y="11168"/>
                    <a:pt x="6966" y="11097"/>
                    <a:pt x="6966" y="11002"/>
                  </a:cubicBezTo>
                  <a:lnTo>
                    <a:pt x="6966" y="9871"/>
                  </a:lnTo>
                  <a:lnTo>
                    <a:pt x="7442" y="10037"/>
                  </a:lnTo>
                  <a:cubicBezTo>
                    <a:pt x="7800" y="10156"/>
                    <a:pt x="8038" y="10502"/>
                    <a:pt x="8038" y="10871"/>
                  </a:cubicBezTo>
                  <a:lnTo>
                    <a:pt x="8038" y="11002"/>
                  </a:lnTo>
                  <a:cubicBezTo>
                    <a:pt x="8038" y="11097"/>
                    <a:pt x="8109" y="11168"/>
                    <a:pt x="8204" y="11168"/>
                  </a:cubicBezTo>
                  <a:cubicBezTo>
                    <a:pt x="8288" y="11168"/>
                    <a:pt x="8359" y="11097"/>
                    <a:pt x="8359" y="11002"/>
                  </a:cubicBezTo>
                  <a:lnTo>
                    <a:pt x="8359" y="10871"/>
                  </a:lnTo>
                  <a:cubicBezTo>
                    <a:pt x="8240" y="10323"/>
                    <a:pt x="7919" y="9871"/>
                    <a:pt x="7442" y="9692"/>
                  </a:cubicBezTo>
                  <a:lnTo>
                    <a:pt x="6859" y="9490"/>
                  </a:lnTo>
                  <a:lnTo>
                    <a:pt x="6859" y="9430"/>
                  </a:lnTo>
                  <a:cubicBezTo>
                    <a:pt x="6966" y="9335"/>
                    <a:pt x="7038" y="9192"/>
                    <a:pt x="7038" y="9037"/>
                  </a:cubicBezTo>
                  <a:cubicBezTo>
                    <a:pt x="7038" y="8894"/>
                    <a:pt x="6978" y="8751"/>
                    <a:pt x="6883" y="8656"/>
                  </a:cubicBezTo>
                  <a:cubicBezTo>
                    <a:pt x="7014" y="7525"/>
                    <a:pt x="6918" y="6513"/>
                    <a:pt x="6895" y="6168"/>
                  </a:cubicBezTo>
                  <a:cubicBezTo>
                    <a:pt x="7085" y="6061"/>
                    <a:pt x="7216" y="5870"/>
                    <a:pt x="7216" y="5632"/>
                  </a:cubicBezTo>
                  <a:cubicBezTo>
                    <a:pt x="7216" y="5525"/>
                    <a:pt x="7192" y="5442"/>
                    <a:pt x="7157" y="5358"/>
                  </a:cubicBezTo>
                  <a:lnTo>
                    <a:pt x="7800" y="5358"/>
                  </a:lnTo>
                  <a:cubicBezTo>
                    <a:pt x="7931" y="5358"/>
                    <a:pt x="8038" y="5275"/>
                    <a:pt x="8085" y="5156"/>
                  </a:cubicBezTo>
                  <a:cubicBezTo>
                    <a:pt x="8109" y="5025"/>
                    <a:pt x="8050" y="4894"/>
                    <a:pt x="7942" y="4822"/>
                  </a:cubicBezTo>
                  <a:lnTo>
                    <a:pt x="6192" y="3894"/>
                  </a:lnTo>
                  <a:lnTo>
                    <a:pt x="6192" y="3477"/>
                  </a:lnTo>
                  <a:cubicBezTo>
                    <a:pt x="6192" y="3322"/>
                    <a:pt x="6109" y="3203"/>
                    <a:pt x="5966" y="3156"/>
                  </a:cubicBezTo>
                  <a:lnTo>
                    <a:pt x="5335" y="1870"/>
                  </a:lnTo>
                  <a:lnTo>
                    <a:pt x="5490" y="1751"/>
                  </a:lnTo>
                  <a:cubicBezTo>
                    <a:pt x="5609" y="1655"/>
                    <a:pt x="5680" y="1536"/>
                    <a:pt x="5704" y="1393"/>
                  </a:cubicBezTo>
                  <a:cubicBezTo>
                    <a:pt x="5716" y="1251"/>
                    <a:pt x="5668" y="1108"/>
                    <a:pt x="5585" y="1000"/>
                  </a:cubicBezTo>
                  <a:lnTo>
                    <a:pt x="5013" y="334"/>
                  </a:lnTo>
                  <a:cubicBezTo>
                    <a:pt x="4835" y="119"/>
                    <a:pt x="4573" y="0"/>
                    <a:pt x="4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1735" name="Google Shape;1735;p58"/>
          <p:cNvGrpSpPr/>
          <p:nvPr/>
        </p:nvGrpSpPr>
        <p:grpSpPr>
          <a:xfrm>
            <a:off x="380803" y="2648942"/>
            <a:ext cx="391043" cy="424374"/>
            <a:chOff x="871254" y="3360146"/>
            <a:chExt cx="285183" cy="347023"/>
          </a:xfrm>
        </p:grpSpPr>
        <p:sp>
          <p:nvSpPr>
            <p:cNvPr id="1736" name="Google Shape;1736;p58"/>
            <p:cNvSpPr/>
            <p:nvPr/>
          </p:nvSpPr>
          <p:spPr>
            <a:xfrm>
              <a:off x="871254" y="3360146"/>
              <a:ext cx="135052" cy="164863"/>
            </a:xfrm>
            <a:custGeom>
              <a:rect b="b" l="l" r="r" t="t"/>
              <a:pathLst>
                <a:path extrusionOk="0" h="5204" w="4263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876132" y="3360146"/>
              <a:ext cx="280305" cy="347023"/>
            </a:xfrm>
            <a:custGeom>
              <a:rect b="b" l="l" r="r" t="t"/>
              <a:pathLst>
                <a:path extrusionOk="0" h="10954" w="8848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950073" y="3450656"/>
              <a:ext cx="792" cy="1172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923304" y="3434784"/>
              <a:ext cx="178042" cy="156594"/>
            </a:xfrm>
            <a:custGeom>
              <a:rect b="b" l="l" r="r" t="t"/>
              <a:pathLst>
                <a:path extrusionOk="0" h="4943" w="562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0" name="Google Shape;1740;p58"/>
          <p:cNvGrpSpPr/>
          <p:nvPr/>
        </p:nvGrpSpPr>
        <p:grpSpPr>
          <a:xfrm>
            <a:off x="380802" y="3869920"/>
            <a:ext cx="391054" cy="424383"/>
            <a:chOff x="4891198" y="2925108"/>
            <a:chExt cx="334634" cy="334634"/>
          </a:xfrm>
        </p:grpSpPr>
        <p:sp>
          <p:nvSpPr>
            <p:cNvPr id="1741" name="Google Shape;1741;p58"/>
            <p:cNvSpPr/>
            <p:nvPr/>
          </p:nvSpPr>
          <p:spPr>
            <a:xfrm>
              <a:off x="5001830" y="2925108"/>
              <a:ext cx="113338" cy="150831"/>
            </a:xfrm>
            <a:custGeom>
              <a:rect b="b" l="l" r="r" t="t"/>
              <a:pathLst>
                <a:path extrusionOk="0" h="4739" w="3561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102628" y="2933033"/>
              <a:ext cx="98188" cy="76991"/>
            </a:xfrm>
            <a:custGeom>
              <a:rect b="b" l="l" r="r" t="t"/>
              <a:pathLst>
                <a:path extrusionOk="0" h="2419" w="3085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4915832" y="2932492"/>
              <a:ext cx="98920" cy="77532"/>
            </a:xfrm>
            <a:custGeom>
              <a:rect b="b" l="l" r="r" t="t"/>
              <a:pathLst>
                <a:path extrusionOk="0" h="2436" w="3108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4915832" y="3174254"/>
              <a:ext cx="80746" cy="70689"/>
            </a:xfrm>
            <a:custGeom>
              <a:rect b="b" l="l" r="r" t="t"/>
              <a:pathLst>
                <a:path extrusionOk="0" h="2221" w="2537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121215" y="3173936"/>
              <a:ext cx="79601" cy="69511"/>
            </a:xfrm>
            <a:custGeom>
              <a:rect b="b" l="l" r="r" t="t"/>
              <a:pathLst>
                <a:path extrusionOk="0" h="2184" w="2501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4891198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5112876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5001448" y="3108498"/>
              <a:ext cx="113338" cy="151244"/>
            </a:xfrm>
            <a:custGeom>
              <a:rect b="b" l="l" r="r" t="t"/>
              <a:pathLst>
                <a:path extrusionOk="0" h="4752" w="3561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9" name="Google Shape;1749;p58"/>
          <p:cNvGrpSpPr/>
          <p:nvPr/>
        </p:nvGrpSpPr>
        <p:grpSpPr>
          <a:xfrm>
            <a:off x="380792" y="3220829"/>
            <a:ext cx="391065" cy="424381"/>
            <a:chOff x="1303876" y="2419377"/>
            <a:chExt cx="363275" cy="354626"/>
          </a:xfrm>
        </p:grpSpPr>
        <p:sp>
          <p:nvSpPr>
            <p:cNvPr id="1750" name="Google Shape;1750;p58"/>
            <p:cNvSpPr/>
            <p:nvPr/>
          </p:nvSpPr>
          <p:spPr>
            <a:xfrm>
              <a:off x="1303876" y="2507701"/>
              <a:ext cx="363275" cy="266302"/>
            </a:xfrm>
            <a:custGeom>
              <a:rect b="b" l="l" r="r" t="t"/>
              <a:pathLst>
                <a:path extrusionOk="0" h="8406" w="11467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1399296" y="2419377"/>
              <a:ext cx="172054" cy="104924"/>
            </a:xfrm>
            <a:custGeom>
              <a:rect b="b" l="l" r="r" t="t"/>
              <a:pathLst>
                <a:path extrusionOk="0" h="3312" w="5431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1428346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1443426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1458537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150228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151736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1532067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9"/>
          <p:cNvSpPr txBox="1"/>
          <p:nvPr/>
        </p:nvSpPr>
        <p:spPr>
          <a:xfrm>
            <a:off x="3679125" y="1981675"/>
            <a:ext cx="46263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2"/>
                </a:solidFill>
                <a:latin typeface="Aldrich"/>
                <a:ea typeface="Aldrich"/>
                <a:cs typeface="Aldrich"/>
                <a:sym typeface="Aldrich"/>
              </a:rPr>
              <a:t>QUESTIONS?</a:t>
            </a:r>
            <a:endParaRPr>
              <a:solidFill>
                <a:schemeClr val="lt2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763" name="Google Shape;17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175" y="1815650"/>
            <a:ext cx="1512200" cy="15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4"/>
          <p:cNvSpPr txBox="1"/>
          <p:nvPr>
            <p:ph type="title"/>
          </p:nvPr>
        </p:nvSpPr>
        <p:spPr>
          <a:xfrm>
            <a:off x="713350" y="1247200"/>
            <a:ext cx="4887000" cy="18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Retail and Landscaping background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Why Cyber?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-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Privacy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1325" name="Google Shape;1325;p24"/>
          <p:cNvSpPr txBox="1"/>
          <p:nvPr>
            <p:ph idx="2" type="title"/>
          </p:nvPr>
        </p:nvSpPr>
        <p:spPr>
          <a:xfrm>
            <a:off x="665100" y="374225"/>
            <a:ext cx="41502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Gerald Reitmeyer</a:t>
            </a:r>
            <a:endParaRPr sz="3400"/>
          </a:p>
        </p:txBody>
      </p:sp>
      <p:pic>
        <p:nvPicPr>
          <p:cNvPr id="1326" name="Google Shape;13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825" y="740300"/>
            <a:ext cx="2122625" cy="21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401" y="3183561"/>
            <a:ext cx="1531475" cy="153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8" name="Google Shape;1328;p24"/>
          <p:cNvGrpSpPr/>
          <p:nvPr/>
        </p:nvGrpSpPr>
        <p:grpSpPr>
          <a:xfrm>
            <a:off x="5910675" y="3707671"/>
            <a:ext cx="491607" cy="483252"/>
            <a:chOff x="3752358" y="3817349"/>
            <a:chExt cx="346056" cy="345674"/>
          </a:xfrm>
        </p:grpSpPr>
        <p:sp>
          <p:nvSpPr>
            <p:cNvPr id="1329" name="Google Shape;1329;p2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Google Shape;17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79" y="203400"/>
            <a:ext cx="341942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60"/>
          <p:cNvSpPr txBox="1"/>
          <p:nvPr/>
        </p:nvSpPr>
        <p:spPr>
          <a:xfrm>
            <a:off x="3413975" y="3599475"/>
            <a:ext cx="23160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0B03"/>
                </a:solidFill>
                <a:latin typeface="Merriweather"/>
                <a:ea typeface="Merriweather"/>
                <a:cs typeface="Merriweather"/>
                <a:sym typeface="Merriweather"/>
              </a:rPr>
              <a:t>THE NIKON SPIDER</a:t>
            </a:r>
            <a:endParaRPr b="1">
              <a:solidFill>
                <a:srgbClr val="350B0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350B0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0B03"/>
                </a:solidFill>
                <a:latin typeface="Merriweather"/>
                <a:ea typeface="Merriweather"/>
                <a:cs typeface="Merriweather"/>
                <a:sym typeface="Merriweather"/>
              </a:rPr>
              <a:t>$100,000 </a:t>
            </a:r>
            <a:r>
              <a:rPr b="1" lang="en" sz="1300">
                <a:solidFill>
                  <a:srgbClr val="350B03"/>
                </a:solidFill>
                <a:latin typeface="Merriweather"/>
                <a:ea typeface="Merriweather"/>
                <a:cs typeface="Merriweather"/>
                <a:sym typeface="Merriweather"/>
              </a:rPr>
              <a:t>R</a:t>
            </a:r>
            <a:r>
              <a:rPr b="1" lang="en" sz="1300">
                <a:solidFill>
                  <a:srgbClr val="350B03"/>
                </a:solidFill>
                <a:latin typeface="Merriweather"/>
                <a:ea typeface="Merriweather"/>
                <a:cs typeface="Merriweather"/>
                <a:sym typeface="Merriweather"/>
              </a:rPr>
              <a:t>EWARD</a:t>
            </a:r>
            <a:endParaRPr b="1" sz="1300">
              <a:solidFill>
                <a:srgbClr val="350B0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50B0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0B03"/>
                </a:solidFill>
                <a:latin typeface="Merriweather"/>
                <a:ea typeface="Merriweather"/>
                <a:cs typeface="Merriweather"/>
                <a:sym typeface="Merriweather"/>
              </a:rPr>
              <a:t>FOR HACKING AND GENERALLY UNSAVORY BEHAVIOR</a:t>
            </a:r>
            <a:endParaRPr sz="1200">
              <a:solidFill>
                <a:srgbClr val="350B03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770" name="Google Shape;1770;p60"/>
          <p:cNvSpPr txBox="1"/>
          <p:nvPr/>
        </p:nvSpPr>
        <p:spPr>
          <a:xfrm>
            <a:off x="3589825" y="2962575"/>
            <a:ext cx="2084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E5CD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771" name="Google Shape;1771;p60"/>
          <p:cNvSpPr/>
          <p:nvPr/>
        </p:nvSpPr>
        <p:spPr>
          <a:xfrm>
            <a:off x="6524609" y="2116218"/>
            <a:ext cx="658763" cy="666800"/>
          </a:xfrm>
          <a:custGeom>
            <a:rect b="b" l="l" r="r" t="t"/>
            <a:pathLst>
              <a:path extrusionOk="0" h="11503" w="11574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2" name="Google Shape;1772;p60"/>
          <p:cNvGrpSpPr/>
          <p:nvPr/>
        </p:nvGrpSpPr>
        <p:grpSpPr>
          <a:xfrm>
            <a:off x="1663228" y="2217926"/>
            <a:ext cx="617126" cy="463400"/>
            <a:chOff x="6637117" y="3397843"/>
            <a:chExt cx="353735" cy="254504"/>
          </a:xfrm>
        </p:grpSpPr>
        <p:sp>
          <p:nvSpPr>
            <p:cNvPr id="1773" name="Google Shape;1773;p60"/>
            <p:cNvSpPr/>
            <p:nvPr/>
          </p:nvSpPr>
          <p:spPr>
            <a:xfrm>
              <a:off x="6637117" y="3397843"/>
              <a:ext cx="353735" cy="254504"/>
            </a:xfrm>
            <a:custGeom>
              <a:rect b="b" l="l" r="r" t="t"/>
              <a:pathLst>
                <a:path extrusionOk="0" h="8002" w="11122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6732532" y="3484925"/>
              <a:ext cx="10273" cy="129923"/>
            </a:xfrm>
            <a:custGeom>
              <a:rect b="b" l="l" r="r" t="t"/>
              <a:pathLst>
                <a:path extrusionOk="0" h="4085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6903707" y="3467591"/>
              <a:ext cx="38293" cy="29483"/>
            </a:xfrm>
            <a:custGeom>
              <a:rect b="b" l="l" r="r" t="t"/>
              <a:pathLst>
                <a:path extrusionOk="0" h="927" w="1204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6750725" y="3461739"/>
              <a:ext cx="177249" cy="177345"/>
            </a:xfrm>
            <a:custGeom>
              <a:rect b="b" l="l" r="r" t="t"/>
              <a:pathLst>
                <a:path extrusionOk="0" h="5576" w="5573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6778363" y="3495166"/>
              <a:ext cx="134090" cy="110681"/>
            </a:xfrm>
            <a:custGeom>
              <a:rect b="b" l="l" r="r" t="t"/>
              <a:pathLst>
                <a:path extrusionOk="0" h="3480" w="4216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6820791" y="3521501"/>
              <a:ext cx="49997" cy="41665"/>
            </a:xfrm>
            <a:custGeom>
              <a:rect b="b" l="l" r="r" t="t"/>
              <a:pathLst>
                <a:path extrusionOk="0" h="1310" w="1572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5"/>
          <p:cNvSpPr txBox="1"/>
          <p:nvPr>
            <p:ph type="title"/>
          </p:nvPr>
        </p:nvSpPr>
        <p:spPr>
          <a:xfrm>
            <a:off x="665100" y="1514125"/>
            <a:ext cx="4672200" cy="26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Background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800100" marR="17481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Supply Chain/Logistics Management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800100" marR="63201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Real Estate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Why Transition to Cybersecurity?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Experience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N</a:t>
            </a: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avy, Marine Corps Veteran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M.S. in International Business Leadership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6 continents traveled, 2 continents lived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1338" name="Google Shape;1338;p25"/>
          <p:cNvSpPr txBox="1"/>
          <p:nvPr>
            <p:ph idx="2" type="title"/>
          </p:nvPr>
        </p:nvSpPr>
        <p:spPr>
          <a:xfrm>
            <a:off x="665100" y="374225"/>
            <a:ext cx="41502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Benjamin Hobbs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Cybersecurity Engineer</a:t>
            </a:r>
            <a:endParaRPr sz="1300"/>
          </a:p>
        </p:txBody>
      </p:sp>
      <p:pic>
        <p:nvPicPr>
          <p:cNvPr id="1339" name="Google Shape;13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600" y="495250"/>
            <a:ext cx="2222324" cy="22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625" y="2827438"/>
            <a:ext cx="1517075" cy="151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1" name="Google Shape;1341;p25"/>
          <p:cNvGrpSpPr/>
          <p:nvPr/>
        </p:nvGrpSpPr>
        <p:grpSpPr>
          <a:xfrm>
            <a:off x="6348575" y="3344359"/>
            <a:ext cx="491607" cy="483252"/>
            <a:chOff x="3752358" y="3817349"/>
            <a:chExt cx="346056" cy="345674"/>
          </a:xfrm>
        </p:grpSpPr>
        <p:sp>
          <p:nvSpPr>
            <p:cNvPr id="1342" name="Google Shape;1342;p2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6" name="Google Shape;13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300" y="1790650"/>
            <a:ext cx="923500" cy="9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6"/>
          <p:cNvSpPr txBox="1"/>
          <p:nvPr>
            <p:ph type="title"/>
          </p:nvPr>
        </p:nvSpPr>
        <p:spPr>
          <a:xfrm>
            <a:off x="713350" y="1247200"/>
            <a:ext cx="4357500" cy="27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Army National Guard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Active Security Clearance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Background in: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Social Service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Looking for a </a:t>
            </a: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meaningful and fulfilling career that I can continuously learn</a:t>
            </a:r>
            <a:endParaRPr sz="4600"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52" name="Google Shape;1352;p26"/>
          <p:cNvSpPr txBox="1"/>
          <p:nvPr>
            <p:ph idx="2" type="title"/>
          </p:nvPr>
        </p:nvSpPr>
        <p:spPr>
          <a:xfrm>
            <a:off x="665100" y="374225"/>
            <a:ext cx="41502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Robert Gillespie</a:t>
            </a:r>
            <a:endParaRPr sz="3400"/>
          </a:p>
        </p:txBody>
      </p:sp>
      <p:pic>
        <p:nvPicPr>
          <p:cNvPr id="1353" name="Google Shape;13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838" y="2828250"/>
            <a:ext cx="1430225" cy="14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4" name="Google Shape;1354;p26"/>
          <p:cNvGrpSpPr/>
          <p:nvPr/>
        </p:nvGrpSpPr>
        <p:grpSpPr>
          <a:xfrm>
            <a:off x="6159850" y="3301734"/>
            <a:ext cx="491607" cy="483252"/>
            <a:chOff x="3752358" y="3817349"/>
            <a:chExt cx="346056" cy="345674"/>
          </a:xfrm>
        </p:grpSpPr>
        <p:sp>
          <p:nvSpPr>
            <p:cNvPr id="1355" name="Google Shape;1355;p2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9" name="Google Shape;13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225" y="217125"/>
            <a:ext cx="2476100" cy="23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7"/>
          <p:cNvSpPr txBox="1"/>
          <p:nvPr>
            <p:ph type="title"/>
          </p:nvPr>
        </p:nvSpPr>
        <p:spPr>
          <a:xfrm>
            <a:off x="713350" y="1247200"/>
            <a:ext cx="4874100" cy="23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US Army Veteran 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Active security clearance - specialized in Human Intelligence 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Strong interpersonal and analytical skills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Fluent in English and Russian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Information Security / Cyber Threat Intelligence 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1365" name="Google Shape;1365;p27"/>
          <p:cNvSpPr txBox="1"/>
          <p:nvPr>
            <p:ph idx="2" type="title"/>
          </p:nvPr>
        </p:nvSpPr>
        <p:spPr>
          <a:xfrm>
            <a:off x="665100" y="374225"/>
            <a:ext cx="46233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Jonathan Mcmullin</a:t>
            </a:r>
            <a:endParaRPr sz="3400"/>
          </a:p>
        </p:txBody>
      </p:sp>
      <p:pic>
        <p:nvPicPr>
          <p:cNvPr id="1366" name="Google Shape;13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425" y="575200"/>
            <a:ext cx="1996550" cy="19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614" y="2866025"/>
            <a:ext cx="1426175" cy="1426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8" name="Google Shape;1368;p27"/>
          <p:cNvGrpSpPr/>
          <p:nvPr/>
        </p:nvGrpSpPr>
        <p:grpSpPr>
          <a:xfrm>
            <a:off x="6159850" y="3337496"/>
            <a:ext cx="491607" cy="483252"/>
            <a:chOff x="3752358" y="3817349"/>
            <a:chExt cx="346056" cy="345674"/>
          </a:xfrm>
        </p:grpSpPr>
        <p:sp>
          <p:nvSpPr>
            <p:cNvPr id="1369" name="Google Shape;1369;p2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8"/>
          <p:cNvSpPr txBox="1"/>
          <p:nvPr>
            <p:ph type="title"/>
          </p:nvPr>
        </p:nvSpPr>
        <p:spPr>
          <a:xfrm>
            <a:off x="561450" y="1247200"/>
            <a:ext cx="43575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Retired Coast Guard Chief Petty Officer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Master of Arts in Homeland Security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Background in: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Physical security management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Regulatory compliance and enforcement 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○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Emergency and crisis management. </a:t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accent1"/>
              </a:solidFill>
              <a:latin typeface="Saira Medium"/>
              <a:ea typeface="Saira Medium"/>
              <a:cs typeface="Saira Medium"/>
              <a:sym typeface="Sai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aira Medium"/>
              <a:buChar char="●"/>
            </a:pPr>
            <a:r>
              <a:rPr b="0" lang="en" sz="1400">
                <a:solidFill>
                  <a:schemeClr val="accent1"/>
                </a:solidFill>
                <a:latin typeface="Saira Medium"/>
                <a:ea typeface="Saira Medium"/>
                <a:cs typeface="Saira Medium"/>
                <a:sym typeface="Saira Medium"/>
              </a:rPr>
              <a:t>Looking to leverage previous background as I expand into cybersecurity</a:t>
            </a:r>
            <a:endParaRPr sz="4600"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78" name="Google Shape;1378;p28"/>
          <p:cNvSpPr txBox="1"/>
          <p:nvPr>
            <p:ph idx="2" type="title"/>
          </p:nvPr>
        </p:nvSpPr>
        <p:spPr>
          <a:xfrm>
            <a:off x="561450" y="374225"/>
            <a:ext cx="41502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Chris Bennett</a:t>
            </a:r>
            <a:endParaRPr sz="3400"/>
          </a:p>
        </p:txBody>
      </p:sp>
      <p:pic>
        <p:nvPicPr>
          <p:cNvPr id="1379" name="Google Shape;1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938" y="374225"/>
            <a:ext cx="1955126" cy="23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800" y="2947800"/>
            <a:ext cx="1411425" cy="1411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1" name="Google Shape;1381;p28"/>
          <p:cNvGrpSpPr/>
          <p:nvPr/>
        </p:nvGrpSpPr>
        <p:grpSpPr>
          <a:xfrm>
            <a:off x="5927350" y="3340946"/>
            <a:ext cx="491607" cy="483252"/>
            <a:chOff x="3752358" y="3817349"/>
            <a:chExt cx="346056" cy="345674"/>
          </a:xfrm>
        </p:grpSpPr>
        <p:sp>
          <p:nvSpPr>
            <p:cNvPr id="1382" name="Google Shape;1382;p2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6" name="Google Shape;13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525" y="1510400"/>
            <a:ext cx="290308" cy="38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88" y="374225"/>
            <a:ext cx="1731365" cy="9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8166" y="2056850"/>
            <a:ext cx="819025" cy="2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29"/>
          <p:cNvSpPr txBox="1"/>
          <p:nvPr>
            <p:ph idx="2" type="title"/>
          </p:nvPr>
        </p:nvSpPr>
        <p:spPr>
          <a:xfrm>
            <a:off x="578250" y="596175"/>
            <a:ext cx="4304700" cy="10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Problem Domain and Scenario</a:t>
            </a:r>
            <a:endParaRPr sz="3200"/>
          </a:p>
        </p:txBody>
      </p:sp>
      <p:sp>
        <p:nvSpPr>
          <p:cNvPr id="1394" name="Google Shape;1394;p29"/>
          <p:cNvSpPr txBox="1"/>
          <p:nvPr>
            <p:ph idx="1" type="subTitle"/>
          </p:nvPr>
        </p:nvSpPr>
        <p:spPr>
          <a:xfrm>
            <a:off x="713350" y="1881775"/>
            <a:ext cx="4357500" cy="22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</a:t>
            </a:r>
            <a:r>
              <a:rPr lang="en"/>
              <a:t>ontracted to perform a one-time adversary emulation engagement for SimCorp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Company had a previous sensitive data exposure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Our team acted as “blue” team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Detection and threat hunting focus, rather than denial and disruption</a:t>
            </a:r>
            <a:endParaRPr/>
          </a:p>
        </p:txBody>
      </p:sp>
      <p:sp>
        <p:nvSpPr>
          <p:cNvPr id="1395" name="Google Shape;1395;p29"/>
          <p:cNvSpPr/>
          <p:nvPr>
            <p:ph idx="3" type="pic"/>
          </p:nvPr>
        </p:nvSpPr>
        <p:spPr>
          <a:xfrm>
            <a:off x="5198650" y="1031600"/>
            <a:ext cx="3224700" cy="3080400"/>
          </a:xfrm>
          <a:prstGeom prst="rect">
            <a:avLst/>
          </a:prstGeom>
        </p:spPr>
      </p:sp>
      <p:pic>
        <p:nvPicPr>
          <p:cNvPr id="1396" name="Google Shape;13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450" y="410575"/>
            <a:ext cx="15811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29"/>
          <p:cNvPicPr preferRelativeResize="0"/>
          <p:nvPr/>
        </p:nvPicPr>
        <p:blipFill rotWithShape="1">
          <a:blip r:embed="rId4">
            <a:alphaModFix/>
          </a:blip>
          <a:srcRect b="0" l="12934" r="12941" t="0"/>
          <a:stretch/>
        </p:blipFill>
        <p:spPr>
          <a:xfrm>
            <a:off x="5075023" y="1031600"/>
            <a:ext cx="3471965" cy="3080399"/>
          </a:xfrm>
          <a:prstGeom prst="rect">
            <a:avLst/>
          </a:prstGeom>
          <a:noFill/>
          <a:ln cap="flat" cmpd="sng" w="9525">
            <a:solidFill>
              <a:srgbClr val="00E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Security Consulting by Slidesgo">
  <a:themeElements>
    <a:clrScheme name="Simple Light">
      <a:dk1>
        <a:srgbClr val="F3F3F3"/>
      </a:dk1>
      <a:lt1>
        <a:srgbClr val="000B42"/>
      </a:lt1>
      <a:dk2>
        <a:srgbClr val="00EFFF"/>
      </a:dk2>
      <a:lt2>
        <a:srgbClr val="00C9F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